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Lst>
  <p:notesMasterIdLst>
    <p:notesMasterId r:id="rId26"/>
  </p:notesMasterIdLst>
  <p:sldIdLst>
    <p:sldId id="256" r:id="rId5"/>
    <p:sldId id="260" r:id="rId6"/>
    <p:sldId id="300" r:id="rId7"/>
    <p:sldId id="301" r:id="rId8"/>
    <p:sldId id="302" r:id="rId9"/>
    <p:sldId id="262" r:id="rId10"/>
    <p:sldId id="303" r:id="rId11"/>
    <p:sldId id="313" r:id="rId12"/>
    <p:sldId id="304" r:id="rId13"/>
    <p:sldId id="305" r:id="rId14"/>
    <p:sldId id="306" r:id="rId15"/>
    <p:sldId id="307" r:id="rId16"/>
    <p:sldId id="279" r:id="rId17"/>
    <p:sldId id="315" r:id="rId18"/>
    <p:sldId id="308" r:id="rId19"/>
    <p:sldId id="309" r:id="rId20"/>
    <p:sldId id="314" r:id="rId21"/>
    <p:sldId id="310" r:id="rId22"/>
    <p:sldId id="311" r:id="rId23"/>
    <p:sldId id="312"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019" autoAdjust="0"/>
    <p:restoredTop sz="95099" autoAdjust="0"/>
  </p:normalViewPr>
  <p:slideViewPr>
    <p:cSldViewPr snapToGrid="0">
      <p:cViewPr varScale="1">
        <p:scale>
          <a:sx n="96" d="100"/>
          <a:sy n="96" d="100"/>
        </p:scale>
        <p:origin x="173" y="67"/>
      </p:cViewPr>
      <p:guideLst/>
    </p:cSldViewPr>
  </p:slideViewPr>
  <p:notesTextViewPr>
    <p:cViewPr>
      <p:scale>
        <a:sx n="3" d="2"/>
        <a:sy n="3" d="2"/>
      </p:scale>
      <p:origin x="0" y="-13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8B3EB-69EE-4E48-9D64-7B78BB7158F1}" type="datetimeFigureOut">
              <a:rPr lang="en-US" smtClean="0"/>
              <a:t>9/1/2017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BD4BD-9A4A-4BE9-BA16-6D7570181A9D}" type="slidenum">
              <a:rPr lang="en-US" smtClean="0"/>
              <a:t>‹#›</a:t>
            </a:fld>
            <a:endParaRPr lang="en-US"/>
          </a:p>
        </p:txBody>
      </p:sp>
    </p:spTree>
    <p:extLst>
      <p:ext uri="{BB962C8B-B14F-4D97-AF65-F5344CB8AC3E}">
        <p14:creationId xmlns:p14="http://schemas.microsoft.com/office/powerpoint/2010/main" val="40925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geographic distribution of the Board:  North America 4 (counting</a:t>
            </a:r>
            <a:r>
              <a:rPr lang="en-US" baseline="0" dirty="0" smtClean="0"/>
              <a:t> Abdul)</a:t>
            </a:r>
            <a:r>
              <a:rPr lang="en-US" dirty="0" smtClean="0"/>
              <a:t>; Europe 3;</a:t>
            </a:r>
            <a:r>
              <a:rPr lang="en-US" baseline="0" dirty="0" smtClean="0"/>
              <a:t> Asia 2 (not counting Abdul)</a:t>
            </a:r>
            <a:endParaRPr lang="en-US" dirty="0"/>
          </a:p>
        </p:txBody>
      </p:sp>
      <p:sp>
        <p:nvSpPr>
          <p:cNvPr id="4" name="Slide Number Placeholder 3"/>
          <p:cNvSpPr>
            <a:spLocks noGrp="1"/>
          </p:cNvSpPr>
          <p:nvPr>
            <p:ph type="sldNum" sz="quarter" idx="10"/>
          </p:nvPr>
        </p:nvSpPr>
        <p:spPr/>
        <p:txBody>
          <a:bodyPr/>
          <a:lstStyle/>
          <a:p>
            <a:fld id="{FA6BD4BD-9A4A-4BE9-BA16-6D7570181A9D}" type="slidenum">
              <a:rPr lang="en-US" smtClean="0"/>
              <a:t>3</a:t>
            </a:fld>
            <a:endParaRPr lang="en-US"/>
          </a:p>
        </p:txBody>
      </p:sp>
    </p:spTree>
    <p:extLst>
      <p:ext uri="{BB962C8B-B14F-4D97-AF65-F5344CB8AC3E}">
        <p14:creationId xmlns:p14="http://schemas.microsoft.com/office/powerpoint/2010/main" val="1419747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saw earlier, we currently</a:t>
            </a:r>
            <a:r>
              <a:rPr lang="en-US" baseline="0" dirty="0" smtClean="0"/>
              <a:t> have 4 elected ordinary members, so this proposed change would mean an *expansion* of the *current* size of the Board, although not an expansion *beyond what the Constitution already allows*</a:t>
            </a:r>
            <a:endParaRPr lang="en-US" dirty="0"/>
          </a:p>
        </p:txBody>
      </p:sp>
      <p:sp>
        <p:nvSpPr>
          <p:cNvPr id="4" name="Slide Number Placeholder 3"/>
          <p:cNvSpPr>
            <a:spLocks noGrp="1"/>
          </p:cNvSpPr>
          <p:nvPr>
            <p:ph type="sldNum" sz="quarter" idx="10"/>
          </p:nvPr>
        </p:nvSpPr>
        <p:spPr/>
        <p:txBody>
          <a:bodyPr/>
          <a:lstStyle/>
          <a:p>
            <a:fld id="{FA6BD4BD-9A4A-4BE9-BA16-6D7570181A9D}" type="slidenum">
              <a:rPr lang="en-US" smtClean="0"/>
              <a:t>12</a:t>
            </a:fld>
            <a:endParaRPr lang="en-US"/>
          </a:p>
        </p:txBody>
      </p:sp>
    </p:spTree>
    <p:extLst>
      <p:ext uri="{BB962C8B-B14F-4D97-AF65-F5344CB8AC3E}">
        <p14:creationId xmlns:p14="http://schemas.microsoft.com/office/powerpoint/2010/main" val="265767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anyone’s concerned about N. American domination, consider that as a bloc, the Europeans outweigh N. and S. America + Asia combined!</a:t>
            </a:r>
            <a:endParaRPr lang="en-US" dirty="0"/>
          </a:p>
        </p:txBody>
      </p:sp>
      <p:sp>
        <p:nvSpPr>
          <p:cNvPr id="4" name="Slide Number Placeholder 3"/>
          <p:cNvSpPr>
            <a:spLocks noGrp="1"/>
          </p:cNvSpPr>
          <p:nvPr>
            <p:ph type="sldNum" sz="quarter" idx="10"/>
          </p:nvPr>
        </p:nvSpPr>
        <p:spPr/>
        <p:txBody>
          <a:bodyPr/>
          <a:lstStyle/>
          <a:p>
            <a:fld id="{FA6BD4BD-9A4A-4BE9-BA16-6D7570181A9D}" type="slidenum">
              <a:rPr lang="en-US" smtClean="0"/>
              <a:t>13</a:t>
            </a:fld>
            <a:endParaRPr lang="en-US"/>
          </a:p>
        </p:txBody>
      </p:sp>
    </p:spTree>
    <p:extLst>
      <p:ext uri="{BB962C8B-B14F-4D97-AF65-F5344CB8AC3E}">
        <p14:creationId xmlns:p14="http://schemas.microsoft.com/office/powerpoint/2010/main" val="1768729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fld id="{0CA43EA2-D76A-4621-A4BF-6003336E2582}" type="datetimeFigureOut">
              <a:rPr lang="en-US" smtClean="0"/>
              <a:t>9/1/2017</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358820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0CA43EA2-D76A-4621-A4BF-6003336E2582}" type="datetimeFigureOut">
              <a:rPr lang="en-US" smtClean="0"/>
              <a:t>9/1/2017</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85019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0CA43EA2-D76A-4621-A4BF-6003336E2582}" type="datetimeFigureOut">
              <a:rPr lang="en-US" smtClean="0"/>
              <a:t>9/1/2017</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4029891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50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5648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7645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0498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116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2634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9585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693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365125" indent="-255588">
              <a:buClr>
                <a:schemeClr val="tx2"/>
              </a:buClr>
              <a:buSzPct val="75000"/>
              <a:buFont typeface="Wingdings" panose="05000000000000000000" pitchFamily="2" charset="2"/>
              <a:buChar char=""/>
              <a:defRPr/>
            </a:lvl1pPr>
            <a:lvl2pPr marL="657225" indent="-246063">
              <a:buSzPct val="75000"/>
              <a:buFont typeface="Georgia" panose="02040502050405020303" pitchFamily="18" charset="0"/>
              <a:buChar char="●"/>
              <a:defRPr>
                <a:solidFill>
                  <a:schemeClr val="accent2">
                    <a:lumMod val="75000"/>
                  </a:schemeClr>
                </a:solidFill>
              </a:defRPr>
            </a:lvl2pPr>
            <a:lvl3pPr marL="922338" indent="-219075">
              <a:buSzPct val="75000"/>
              <a:buFont typeface="Wingdings" panose="05000000000000000000" pitchFamily="2" charset="2"/>
              <a:buChar char="Ø"/>
              <a:defRPr>
                <a:solidFill>
                  <a:schemeClr val="tx2">
                    <a:lumMod val="75000"/>
                  </a:schemeClr>
                </a:solidFill>
              </a:defRPr>
            </a:lvl3pPr>
            <a:lvl4pPr marL="1179513" indent="-200025">
              <a:buSzPct val="50000"/>
              <a:buFont typeface="Wingdings" panose="05000000000000000000" pitchFamily="2" charset="2"/>
              <a:buChar char="q"/>
              <a:defRPr>
                <a:solidFill>
                  <a:schemeClr val="accent5">
                    <a:lumMod val="75000"/>
                  </a:schemeClr>
                </a:solidFill>
              </a:defRPr>
            </a:lvl4pPr>
            <a:lvl5pPr>
              <a:defRPr>
                <a:solidFill>
                  <a:schemeClr val="accent3">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22"/>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627673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4036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7219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5580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r>
              <a:rPr lang="en-US">
                <a:solidFill>
                  <a:srgbClr val="DDAA19"/>
                </a:solidFill>
              </a:rPr>
              <a:t>12/??/2013</a:t>
            </a:r>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endParaRPr lang="en-US">
              <a:solidFill>
                <a:srgbClr val="DDAA19"/>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fld id="{8A39F80B-FCBA-4D97-B067-9DE046EB1DD1}"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27443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365125" indent="-255588">
              <a:buClr>
                <a:schemeClr val="tx2"/>
              </a:buClr>
              <a:buSzPct val="75000"/>
              <a:buFont typeface="Wingdings" panose="05000000000000000000" pitchFamily="2" charset="2"/>
              <a:buChar char=""/>
              <a:defRPr/>
            </a:lvl1pPr>
            <a:lvl2pPr marL="657225" indent="-246063">
              <a:buSzPct val="75000"/>
              <a:buFont typeface="Georgia" panose="02040502050405020303" pitchFamily="18" charset="0"/>
              <a:buChar char="●"/>
              <a:defRPr>
                <a:solidFill>
                  <a:schemeClr val="accent2">
                    <a:lumMod val="75000"/>
                  </a:schemeClr>
                </a:solidFill>
              </a:defRPr>
            </a:lvl2pPr>
            <a:lvl3pPr marL="922338" indent="-219075">
              <a:buSzPct val="75000"/>
              <a:buFont typeface="Wingdings" panose="05000000000000000000" pitchFamily="2" charset="2"/>
              <a:buChar char="Ø"/>
              <a:defRPr>
                <a:solidFill>
                  <a:schemeClr val="tx2">
                    <a:lumMod val="75000"/>
                  </a:schemeClr>
                </a:solidFill>
              </a:defRPr>
            </a:lvl3pPr>
            <a:lvl4pPr marL="1179513" indent="-200025">
              <a:buSzPct val="50000"/>
              <a:buFont typeface="Wingdings" panose="05000000000000000000" pitchFamily="2" charset="2"/>
              <a:buChar char="q"/>
              <a:defRPr>
                <a:solidFill>
                  <a:schemeClr val="accent5">
                    <a:lumMod val="75000"/>
                  </a:schemeClr>
                </a:solidFill>
              </a:defRPr>
            </a:lvl4pPr>
            <a:lvl5pPr>
              <a:defRPr>
                <a:solidFill>
                  <a:schemeClr val="accent3">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38977611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p:txBody>
      </p:sp>
      <p:sp>
        <p:nvSpPr>
          <p:cNvPr id="4"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5"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6"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4556576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marL="365125" indent="-255588">
              <a:buClr>
                <a:schemeClr val="tx2">
                  <a:lumMod val="75000"/>
                </a:schemeClr>
              </a:buClr>
              <a:buFont typeface="Wingdings" panose="05000000000000000000" pitchFamily="2" charset="2"/>
              <a:buChar char="n"/>
              <a:defRPr sz="2000"/>
            </a:lvl1pPr>
            <a:lvl2pPr marL="657225" indent="-246063">
              <a:buFont typeface="Georgia" panose="02040502050405020303" pitchFamily="18" charset="0"/>
              <a:buChar char="●"/>
              <a:defRPr sz="1900"/>
            </a:lvl2pPr>
            <a:lvl3pPr marL="922338" indent="-219075">
              <a:buFont typeface="Wingdings" panose="05000000000000000000" pitchFamily="2" charset="2"/>
              <a:buChar char="Ø"/>
              <a:defRPr sz="1800">
                <a:solidFill>
                  <a:schemeClr val="tx2"/>
                </a:solidFill>
              </a:defRPr>
            </a:lvl3pPr>
            <a:lvl4pPr>
              <a:defRPr sz="1800">
                <a:solidFill>
                  <a:schemeClr val="accent6">
                    <a:lumMod val="75000"/>
                  </a:schemeClr>
                </a:solidFill>
              </a:defRPr>
            </a:lvl4pPr>
            <a:lvl5pPr>
              <a:defRPr sz="1800">
                <a:solidFill>
                  <a:schemeClr val="accent3">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249424"/>
            <a:ext cx="4038600" cy="4525963"/>
          </a:xfrm>
        </p:spPr>
        <p:txBody>
          <a:bodyPr/>
          <a:lstStyle>
            <a:lvl1pPr marL="365125" indent="-255588">
              <a:buClr>
                <a:schemeClr val="tx2"/>
              </a:buClr>
              <a:buFont typeface="Wingdings" panose="05000000000000000000" pitchFamily="2" charset="2"/>
              <a:buChar char="n"/>
              <a:defRPr sz="2000"/>
            </a:lvl1pPr>
            <a:lvl2pPr marL="657225" indent="-246063">
              <a:buFont typeface="Georgia" panose="02040502050405020303" pitchFamily="18" charset="0"/>
              <a:buChar char="●"/>
              <a:defRPr sz="1900"/>
            </a:lvl2pPr>
            <a:lvl3pPr marL="922338" indent="-219075">
              <a:buFont typeface="Wingdings" panose="05000000000000000000" pitchFamily="2" charset="2"/>
              <a:buChar char="Ø"/>
              <a:defRPr sz="1800">
                <a:solidFill>
                  <a:schemeClr val="tx2"/>
                </a:solidFill>
              </a:defRPr>
            </a:lvl3pPr>
            <a:lvl4pPr>
              <a:defRPr sz="1800">
                <a:solidFill>
                  <a:schemeClr val="accent6">
                    <a:lumMod val="75000"/>
                  </a:schemeClr>
                </a:solidFill>
              </a:defRPr>
            </a:lvl4pPr>
            <a:lvl5pPr>
              <a:defRPr sz="1800">
                <a:solidFill>
                  <a:schemeClr val="accent3">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34035695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r>
              <a:rPr lang="en-US">
                <a:solidFill>
                  <a:srgbClr val="DDAA19"/>
                </a:solidFill>
              </a:rPr>
              <a:t>12/??/2013</a:t>
            </a:r>
          </a:p>
        </p:txBody>
      </p:sp>
      <p:sp>
        <p:nvSpPr>
          <p:cNvPr id="8" name="Slide Number Placeholder 26"/>
          <p:cNvSpPr>
            <a:spLocks noGrp="1"/>
          </p:cNvSpPr>
          <p:nvPr>
            <p:ph type="sldNum" sz="quarter" idx="11"/>
          </p:nvPr>
        </p:nvSpPr>
        <p:spPr/>
        <p:txBody>
          <a:bodyPr rtlCol="0"/>
          <a:lstStyle>
            <a:lvl1pPr>
              <a:defRPr/>
            </a:lvl1pPr>
          </a:lstStyle>
          <a:p>
            <a:fld id="{8A39F80B-FCBA-4D97-B067-9DE046EB1DD1}" type="slidenum">
              <a:rPr lang="en-US" smtClean="0"/>
              <a:pPr/>
              <a:t>‹#›</a:t>
            </a:fld>
            <a:endParaRPr lang="en-US"/>
          </a:p>
        </p:txBody>
      </p:sp>
      <p:sp>
        <p:nvSpPr>
          <p:cNvPr id="9" name="Footer Placeholder 27"/>
          <p:cNvSpPr>
            <a:spLocks noGrp="1"/>
          </p:cNvSpPr>
          <p:nvPr>
            <p:ph type="ftr" sz="quarter" idx="12"/>
          </p:nvPr>
        </p:nvSpPr>
        <p:spPr/>
        <p:txBody>
          <a:bodyPr rtlCol="0"/>
          <a:lstStyle>
            <a:lvl1pPr>
              <a:defRPr/>
            </a:lvl1pPr>
          </a:lstStyle>
          <a:p>
            <a:endParaRPr lang="en-US">
              <a:solidFill>
                <a:srgbClr val="DDAA19"/>
              </a:solidFill>
            </a:endParaRPr>
          </a:p>
        </p:txBody>
      </p:sp>
    </p:spTree>
    <p:extLst>
      <p:ext uri="{BB962C8B-B14F-4D97-AF65-F5344CB8AC3E}">
        <p14:creationId xmlns:p14="http://schemas.microsoft.com/office/powerpoint/2010/main" val="4182084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3" y="612775"/>
            <a:ext cx="957262" cy="457200"/>
          </a:xfrm>
        </p:spPr>
        <p:txBody>
          <a:bodyPr/>
          <a:lstStyle>
            <a:lvl1pPr>
              <a:defRPr/>
            </a:lvl1pPr>
          </a:lstStyle>
          <a:p>
            <a:r>
              <a:rPr lang="en-US">
                <a:solidFill>
                  <a:srgbClr val="DDAA19"/>
                </a:solidFill>
              </a:rPr>
              <a:t>12/??/2013</a:t>
            </a:r>
          </a:p>
        </p:txBody>
      </p:sp>
      <p:sp>
        <p:nvSpPr>
          <p:cNvPr id="4" name="Footer Placeholder 3"/>
          <p:cNvSpPr>
            <a:spLocks noGrp="1"/>
          </p:cNvSpPr>
          <p:nvPr>
            <p:ph type="ftr" sz="quarter" idx="11"/>
          </p:nvPr>
        </p:nvSpPr>
        <p:spPr/>
        <p:txBody>
          <a:bodyPr/>
          <a:lstStyle>
            <a:lvl1pPr>
              <a:defRPr/>
            </a:lvl1pPr>
          </a:lstStyle>
          <a:p>
            <a:endParaRPr lang="en-US">
              <a:solidFill>
                <a:srgbClr val="DDAA19"/>
              </a:solidFill>
            </a:endParaRPr>
          </a:p>
        </p:txBody>
      </p:sp>
      <p:sp>
        <p:nvSpPr>
          <p:cNvPr id="5" name="Slide Number Placeholder 4"/>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10635117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3"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4"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3707928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p:txBody>
      </p:sp>
      <p:sp>
        <p:nvSpPr>
          <p:cNvPr id="4" name="Date Placeholder 13"/>
          <p:cNvSpPr>
            <a:spLocks noGrp="1"/>
          </p:cNvSpPr>
          <p:nvPr>
            <p:ph type="dt" sz="half" idx="10"/>
          </p:nvPr>
        </p:nvSpPr>
        <p:spPr/>
        <p:txBody>
          <a:bodyPr/>
          <a:lstStyle>
            <a:lvl1pPr>
              <a:defRPr/>
            </a:lvl1pPr>
          </a:lstStyle>
          <a:p>
            <a:fld id="{0CA43EA2-D76A-4621-A4BF-6003336E2582}" type="datetimeFigureOut">
              <a:rPr lang="en-US" smtClean="0"/>
              <a:t>9/1/2017</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40486767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6"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7"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31159965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Edit Master text styles</a:t>
            </a:r>
          </a:p>
        </p:txBody>
      </p:sp>
      <p:sp>
        <p:nvSpPr>
          <p:cNvPr id="5"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6"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7"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37045159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5"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6"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28310281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5"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6"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9364115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r>
              <a:rPr lang="en-US">
                <a:solidFill>
                  <a:srgbClr val="DDAA19"/>
                </a:solidFill>
              </a:rPr>
              <a:t>12/??/2013</a:t>
            </a:r>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endParaRPr lang="en-US">
              <a:solidFill>
                <a:srgbClr val="DDAA19"/>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fld id="{8A39F80B-FCBA-4D97-B067-9DE046EB1DD1}"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28282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5"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6"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14618786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p:txBody>
      </p:sp>
      <p:sp>
        <p:nvSpPr>
          <p:cNvPr id="4"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5"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6"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10857308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6"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7"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36901800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r>
              <a:rPr lang="en-US">
                <a:solidFill>
                  <a:srgbClr val="DDAA19"/>
                </a:solidFill>
              </a:rPr>
              <a:t>12/??/2013</a:t>
            </a:r>
          </a:p>
        </p:txBody>
      </p:sp>
      <p:sp>
        <p:nvSpPr>
          <p:cNvPr id="8" name="Slide Number Placeholder 26"/>
          <p:cNvSpPr>
            <a:spLocks noGrp="1"/>
          </p:cNvSpPr>
          <p:nvPr>
            <p:ph type="sldNum" sz="quarter" idx="11"/>
          </p:nvPr>
        </p:nvSpPr>
        <p:spPr/>
        <p:txBody>
          <a:bodyPr rtlCol="0"/>
          <a:lstStyle>
            <a:lvl1pPr>
              <a:defRPr/>
            </a:lvl1pPr>
          </a:lstStyle>
          <a:p>
            <a:fld id="{8A39F80B-FCBA-4D97-B067-9DE046EB1DD1}" type="slidenum">
              <a:rPr lang="en-US" smtClean="0"/>
              <a:pPr/>
              <a:t>‹#›</a:t>
            </a:fld>
            <a:endParaRPr lang="en-US"/>
          </a:p>
        </p:txBody>
      </p:sp>
      <p:sp>
        <p:nvSpPr>
          <p:cNvPr id="9" name="Footer Placeholder 27"/>
          <p:cNvSpPr>
            <a:spLocks noGrp="1"/>
          </p:cNvSpPr>
          <p:nvPr>
            <p:ph type="ftr" sz="quarter" idx="12"/>
          </p:nvPr>
        </p:nvSpPr>
        <p:spPr/>
        <p:txBody>
          <a:bodyPr rtlCol="0"/>
          <a:lstStyle>
            <a:lvl1pPr>
              <a:defRPr/>
            </a:lvl1pPr>
          </a:lstStyle>
          <a:p>
            <a:endParaRPr lang="en-US">
              <a:solidFill>
                <a:srgbClr val="DDAA19"/>
              </a:solidFill>
            </a:endParaRPr>
          </a:p>
        </p:txBody>
      </p:sp>
    </p:spTree>
    <p:extLst>
      <p:ext uri="{BB962C8B-B14F-4D97-AF65-F5344CB8AC3E}">
        <p14:creationId xmlns:p14="http://schemas.microsoft.com/office/powerpoint/2010/main" val="23689751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3" y="612775"/>
            <a:ext cx="957262" cy="457200"/>
          </a:xfrm>
        </p:spPr>
        <p:txBody>
          <a:bodyPr/>
          <a:lstStyle>
            <a:lvl1pPr>
              <a:defRPr/>
            </a:lvl1pPr>
          </a:lstStyle>
          <a:p>
            <a:r>
              <a:rPr lang="en-US">
                <a:solidFill>
                  <a:srgbClr val="DDAA19"/>
                </a:solidFill>
              </a:rPr>
              <a:t>12/??/2013</a:t>
            </a:r>
          </a:p>
        </p:txBody>
      </p:sp>
      <p:sp>
        <p:nvSpPr>
          <p:cNvPr id="4" name="Footer Placeholder 3"/>
          <p:cNvSpPr>
            <a:spLocks noGrp="1"/>
          </p:cNvSpPr>
          <p:nvPr>
            <p:ph type="ftr" sz="quarter" idx="11"/>
          </p:nvPr>
        </p:nvSpPr>
        <p:spPr/>
        <p:txBody>
          <a:bodyPr/>
          <a:lstStyle>
            <a:lvl1pPr>
              <a:defRPr/>
            </a:lvl1pPr>
          </a:lstStyle>
          <a:p>
            <a:endParaRPr lang="en-US">
              <a:solidFill>
                <a:srgbClr val="DDAA19"/>
              </a:solidFill>
            </a:endParaRPr>
          </a:p>
        </p:txBody>
      </p:sp>
      <p:sp>
        <p:nvSpPr>
          <p:cNvPr id="5" name="Slide Number Placeholder 4"/>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29823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marL="365125" indent="-255588">
              <a:buClr>
                <a:schemeClr val="tx2">
                  <a:lumMod val="75000"/>
                </a:schemeClr>
              </a:buClr>
              <a:buFont typeface="Wingdings" panose="05000000000000000000" pitchFamily="2" charset="2"/>
              <a:buChar char="n"/>
              <a:defRPr sz="2000"/>
            </a:lvl1pPr>
            <a:lvl2pPr marL="657225" indent="-246063">
              <a:buFont typeface="Georgia" panose="02040502050405020303" pitchFamily="18" charset="0"/>
              <a:buChar char="●"/>
              <a:defRPr sz="1900"/>
            </a:lvl2pPr>
            <a:lvl3pPr marL="922338" indent="-219075">
              <a:buFont typeface="Wingdings" panose="05000000000000000000" pitchFamily="2" charset="2"/>
              <a:buChar char="Ø"/>
              <a:defRPr sz="1800">
                <a:solidFill>
                  <a:schemeClr val="tx2"/>
                </a:solidFill>
              </a:defRPr>
            </a:lvl3pPr>
            <a:lvl4pPr>
              <a:defRPr sz="1800">
                <a:solidFill>
                  <a:schemeClr val="accent6">
                    <a:lumMod val="75000"/>
                  </a:schemeClr>
                </a:solidFill>
              </a:defRPr>
            </a:lvl4pPr>
            <a:lvl5pPr>
              <a:defRPr sz="1800">
                <a:solidFill>
                  <a:schemeClr val="accent3">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249424"/>
            <a:ext cx="4038600" cy="4525963"/>
          </a:xfrm>
        </p:spPr>
        <p:txBody>
          <a:bodyPr/>
          <a:lstStyle>
            <a:lvl1pPr marL="365125" indent="-255588">
              <a:buClr>
                <a:schemeClr val="tx2"/>
              </a:buClr>
              <a:buFont typeface="Wingdings" panose="05000000000000000000" pitchFamily="2" charset="2"/>
              <a:buChar char="n"/>
              <a:defRPr sz="2000"/>
            </a:lvl1pPr>
            <a:lvl2pPr marL="657225" indent="-246063">
              <a:buFont typeface="Georgia" panose="02040502050405020303" pitchFamily="18" charset="0"/>
              <a:buChar char="●"/>
              <a:defRPr sz="1900"/>
            </a:lvl2pPr>
            <a:lvl3pPr marL="922338" indent="-219075">
              <a:buFont typeface="Wingdings" panose="05000000000000000000" pitchFamily="2" charset="2"/>
              <a:buChar char="Ø"/>
              <a:defRPr sz="1800">
                <a:solidFill>
                  <a:schemeClr val="tx2"/>
                </a:solidFill>
              </a:defRPr>
            </a:lvl3pPr>
            <a:lvl4pPr>
              <a:defRPr sz="1800">
                <a:solidFill>
                  <a:schemeClr val="accent6">
                    <a:lumMod val="75000"/>
                  </a:schemeClr>
                </a:solidFill>
              </a:defRPr>
            </a:lvl4pPr>
            <a:lvl5pPr>
              <a:defRPr sz="1800">
                <a:solidFill>
                  <a:schemeClr val="accent3">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22"/>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35379404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3"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4"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26887191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6"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7"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36354980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Edit Master text styles</a:t>
            </a:r>
          </a:p>
        </p:txBody>
      </p:sp>
      <p:sp>
        <p:nvSpPr>
          <p:cNvPr id="5"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6"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7"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13062881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5"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6"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6721730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r>
              <a:rPr lang="en-US">
                <a:solidFill>
                  <a:srgbClr val="DDAA19"/>
                </a:solidFill>
              </a:rPr>
              <a:t>12/??/2013</a:t>
            </a:r>
          </a:p>
        </p:txBody>
      </p:sp>
      <p:sp>
        <p:nvSpPr>
          <p:cNvPr id="5" name="Footer Placeholder 2"/>
          <p:cNvSpPr>
            <a:spLocks noGrp="1"/>
          </p:cNvSpPr>
          <p:nvPr>
            <p:ph type="ftr" sz="quarter" idx="11"/>
          </p:nvPr>
        </p:nvSpPr>
        <p:spPr/>
        <p:txBody>
          <a:bodyPr/>
          <a:lstStyle>
            <a:lvl1pPr>
              <a:defRPr/>
            </a:lvl1pPr>
          </a:lstStyle>
          <a:p>
            <a:endParaRPr lang="en-US">
              <a:solidFill>
                <a:srgbClr val="DDAA19"/>
              </a:solidFill>
            </a:endParaRPr>
          </a:p>
        </p:txBody>
      </p:sp>
      <p:sp>
        <p:nvSpPr>
          <p:cNvPr id="6" name="Slide Number Placeholder 22"/>
          <p:cNvSpPr>
            <a:spLocks noGrp="1"/>
          </p:cNvSpPr>
          <p:nvPr>
            <p:ph type="sldNum" sz="quarter" idx="12"/>
          </p:nvPr>
        </p:nvSpPr>
        <p:spPr/>
        <p:txBody>
          <a:bodyPr/>
          <a:lstStyle>
            <a:lvl1pPr>
              <a:defRPr/>
            </a:lvl1pPr>
          </a:lstStyle>
          <a:p>
            <a:fld id="{8A39F80B-FCBA-4D97-B067-9DE046EB1DD1}" type="slidenum">
              <a:rPr lang="en-US" smtClean="0"/>
              <a:pPr/>
              <a:t>‹#›</a:t>
            </a:fld>
            <a:endParaRPr lang="en-US"/>
          </a:p>
        </p:txBody>
      </p:sp>
    </p:spTree>
    <p:extLst>
      <p:ext uri="{BB962C8B-B14F-4D97-AF65-F5344CB8AC3E}">
        <p14:creationId xmlns:p14="http://schemas.microsoft.com/office/powerpoint/2010/main" val="159040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fld id="{0CA43EA2-D76A-4621-A4BF-6003336E2582}" type="datetimeFigureOut">
              <a:rPr lang="en-US" smtClean="0"/>
              <a:t>9/1/2017</a:t>
            </a:fld>
            <a:endParaRPr lang="en-US"/>
          </a:p>
        </p:txBody>
      </p:sp>
      <p:sp>
        <p:nvSpPr>
          <p:cNvPr id="8" name="Slide Number Placeholder 26"/>
          <p:cNvSpPr>
            <a:spLocks noGrp="1"/>
          </p:cNvSpPr>
          <p:nvPr>
            <p:ph type="sldNum" sz="quarter" idx="11"/>
          </p:nvPr>
        </p:nvSpPr>
        <p:spPr/>
        <p:txBody>
          <a:bodyPr rtlCol="0"/>
          <a:lstStyle>
            <a:lvl1pPr>
              <a:defRPr/>
            </a:lvl1pPr>
          </a:lstStyle>
          <a:p>
            <a:fld id="{5985A604-3E04-4CC6-9B40-D071A24009FC}" type="slidenum">
              <a:rPr lang="en-US" smtClean="0"/>
              <a:t>‹#›</a:t>
            </a:fld>
            <a:endParaRPr lang="en-US"/>
          </a:p>
        </p:txBody>
      </p:sp>
      <p:sp>
        <p:nvSpPr>
          <p:cNvPr id="9" name="Footer Placeholder 27"/>
          <p:cNvSpPr>
            <a:spLocks noGrp="1"/>
          </p:cNvSpPr>
          <p:nvPr>
            <p:ph type="ftr" sz="quarter" idx="12"/>
          </p:nvPr>
        </p:nvSpPr>
        <p:spPr/>
        <p:txBody>
          <a:bodyPr rtlCol="0"/>
          <a:lstStyle>
            <a:lvl1pPr>
              <a:defRPr/>
            </a:lvl1pPr>
          </a:lstStyle>
          <a:p>
            <a:endParaRPr lang="en-US"/>
          </a:p>
        </p:txBody>
      </p:sp>
    </p:spTree>
    <p:extLst>
      <p:ext uri="{BB962C8B-B14F-4D97-AF65-F5344CB8AC3E}">
        <p14:creationId xmlns:p14="http://schemas.microsoft.com/office/powerpoint/2010/main" val="343103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3" y="612775"/>
            <a:ext cx="957262" cy="457200"/>
          </a:xfrm>
        </p:spPr>
        <p:txBody>
          <a:bodyPr/>
          <a:lstStyle>
            <a:lvl1pPr>
              <a:defRPr/>
            </a:lvl1pPr>
          </a:lstStyle>
          <a:p>
            <a:fld id="{0CA43EA2-D76A-4621-A4BF-6003336E2582}" type="datetimeFigureOut">
              <a:rPr lang="en-US" smtClean="0"/>
              <a:t>9/1/2017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2251426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0CA43EA2-D76A-4621-A4BF-6003336E2582}" type="datetimeFigureOut">
              <a:rPr lang="en-US" smtClean="0"/>
              <a:t>9/1/2017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91320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0CA43EA2-D76A-4621-A4BF-6003336E2582}" type="datetimeFigureOut">
              <a:rPr lang="en-US" smtClean="0"/>
              <a:t>9/1/2017</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164893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Edit Master text styles</a:t>
            </a:r>
          </a:p>
        </p:txBody>
      </p:sp>
      <p:sp>
        <p:nvSpPr>
          <p:cNvPr id="5" name="Date Placeholder 13"/>
          <p:cNvSpPr>
            <a:spLocks noGrp="1"/>
          </p:cNvSpPr>
          <p:nvPr>
            <p:ph type="dt" sz="half" idx="10"/>
          </p:nvPr>
        </p:nvSpPr>
        <p:spPr/>
        <p:txBody>
          <a:bodyPr/>
          <a:lstStyle>
            <a:lvl1pPr>
              <a:defRPr/>
            </a:lvl1pPr>
          </a:lstStyle>
          <a:p>
            <a:fld id="{0CA43EA2-D76A-4621-A4BF-6003336E2582}" type="datetimeFigureOut">
              <a:rPr lang="en-US" smtClean="0"/>
              <a:t>9/1/2017</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303574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fld id="{0CA43EA2-D76A-4621-A4BF-6003336E2582}" type="datetimeFigureOut">
              <a:rPr lang="en-US" smtClean="0"/>
              <a:t>9/1/2017</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cs typeface="+mn-cs"/>
              </a:defRPr>
            </a:lvl1pPr>
          </a:lstStyle>
          <a:p>
            <a:fld id="{5985A604-3E04-4CC6-9B40-D071A24009FC}" type="slidenum">
              <a:rPr lang="en-US" smtClean="0"/>
              <a:t>‹#›</a:t>
            </a:fld>
            <a:endParaRPr lang="en-US"/>
          </a:p>
        </p:txBody>
      </p:sp>
    </p:spTree>
    <p:extLst>
      <p:ext uri="{BB962C8B-B14F-4D97-AF65-F5344CB8AC3E}">
        <p14:creationId xmlns:p14="http://schemas.microsoft.com/office/powerpoint/2010/main" val="12300958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rebuchet MS" pitchFamily="34" charset="0"/>
        </a:defRPr>
      </a:lvl2pPr>
      <a:lvl3pPr algn="l" rtl="0" eaLnBrk="1" fontAlgn="base" hangingPunct="1">
        <a:spcBef>
          <a:spcPct val="0"/>
        </a:spcBef>
        <a:spcAft>
          <a:spcPct val="0"/>
        </a:spcAft>
        <a:defRPr sz="4000">
          <a:solidFill>
            <a:schemeClr val="tx2"/>
          </a:solidFill>
          <a:latin typeface="Trebuchet MS" pitchFamily="34" charset="0"/>
        </a:defRPr>
      </a:lvl3pPr>
      <a:lvl4pPr algn="l" rtl="0" eaLnBrk="1" fontAlgn="base" hangingPunct="1">
        <a:spcBef>
          <a:spcPct val="0"/>
        </a:spcBef>
        <a:spcAft>
          <a:spcPct val="0"/>
        </a:spcAft>
        <a:defRPr sz="4000">
          <a:solidFill>
            <a:schemeClr val="tx2"/>
          </a:solidFill>
          <a:latin typeface="Trebuchet MS" pitchFamily="34" charset="0"/>
        </a:defRPr>
      </a:lvl4pPr>
      <a:lvl5pPr algn="l" rtl="0" eaLnBrk="1" fontAlgn="base" hangingPunct="1">
        <a:spcBef>
          <a:spcPct val="0"/>
        </a:spcBef>
        <a:spcAft>
          <a:spcPct val="0"/>
        </a:spcAft>
        <a:defRPr sz="4000">
          <a:solidFill>
            <a:schemeClr val="tx2"/>
          </a:solidFill>
          <a:latin typeface="Trebuchet MS" pitchFamily="34" charset="0"/>
        </a:defRPr>
      </a:lvl5pPr>
      <a:lvl6pPr marL="457200" algn="l" rtl="0" eaLnBrk="1" fontAlgn="base" hangingPunct="1">
        <a:spcBef>
          <a:spcPct val="0"/>
        </a:spcBef>
        <a:spcAft>
          <a:spcPct val="0"/>
        </a:spcAft>
        <a:defRPr sz="4000">
          <a:solidFill>
            <a:schemeClr val="tx2"/>
          </a:solidFill>
          <a:latin typeface="Trebuchet MS" pitchFamily="34" charset="0"/>
        </a:defRPr>
      </a:lvl6pPr>
      <a:lvl7pPr marL="914400" algn="l" rtl="0" eaLnBrk="1" fontAlgn="base" hangingPunct="1">
        <a:spcBef>
          <a:spcPct val="0"/>
        </a:spcBef>
        <a:spcAft>
          <a:spcPct val="0"/>
        </a:spcAft>
        <a:defRPr sz="4000">
          <a:solidFill>
            <a:schemeClr val="tx2"/>
          </a:solidFill>
          <a:latin typeface="Trebuchet MS" pitchFamily="34" charset="0"/>
        </a:defRPr>
      </a:lvl7pPr>
      <a:lvl8pPr marL="1371600" algn="l" rtl="0" eaLnBrk="1" fontAlgn="base" hangingPunct="1">
        <a:spcBef>
          <a:spcPct val="0"/>
        </a:spcBef>
        <a:spcAft>
          <a:spcPct val="0"/>
        </a:spcAft>
        <a:defRPr sz="4000">
          <a:solidFill>
            <a:schemeClr val="tx2"/>
          </a:solidFill>
          <a:latin typeface="Trebuchet MS" pitchFamily="34" charset="0"/>
        </a:defRPr>
      </a:lvl8pPr>
      <a:lvl9pPr marL="1828800" algn="l" rtl="0" eaLnBrk="1" fontAlgn="base" hangingPunct="1">
        <a:spcBef>
          <a:spcPct val="0"/>
        </a:spcBef>
        <a:spcAft>
          <a:spcPct val="0"/>
        </a:spcAft>
        <a:defRPr sz="4000">
          <a:solidFill>
            <a:schemeClr val="tx2"/>
          </a:solidFill>
          <a:latin typeface="Trebuchet MS" pitchFamily="34" charset="0"/>
        </a:defRPr>
      </a:lvl9pPr>
    </p:titleStyle>
    <p:bodyStyle>
      <a:lvl1pPr marL="365125" indent="-255588" algn="l" rtl="0" eaLnBrk="1" fontAlgn="base" hangingPunct="1">
        <a:spcBef>
          <a:spcPts val="300"/>
        </a:spcBef>
        <a:spcAft>
          <a:spcPct val="0"/>
        </a:spcAft>
        <a:buClr>
          <a:srgbClr val="D2DA7A"/>
        </a:buClr>
        <a:buFont typeface="Georgia" pitchFamily="18" charset="0"/>
        <a:buChar char="•"/>
        <a:defRPr sz="2800" kern="1200">
          <a:solidFill>
            <a:schemeClr val="tx1"/>
          </a:solidFill>
          <a:latin typeface="+mn-lt"/>
          <a:ea typeface="+mn-ea"/>
          <a:cs typeface="+mn-cs"/>
        </a:defRPr>
      </a:lvl1pPr>
      <a:lvl2pPr marL="657225" indent="-246063" algn="l" rtl="0" eaLnBrk="1" fontAlgn="base" hangingPunct="1">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1" fontAlgn="base" hangingPunct="1">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1" fontAlgn="base" hangingPunct="1">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1" fontAlgn="base" hangingPunct="1">
        <a:spcBef>
          <a:spcPts val="300"/>
        </a:spcBef>
        <a:spcAft>
          <a:spcPct val="0"/>
        </a:spcAft>
        <a:buClr>
          <a:srgbClr val="D2DA7A"/>
        </a:buClr>
        <a:buFont typeface="Georgia" pitchFamily="18" charset="0"/>
        <a:buChar char="▫"/>
        <a:defRPr sz="2000" kern="1200">
          <a:solidFill>
            <a:srgbClr val="D2DA7A"/>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539E5-E7BE-4028-A8F7-F80354EF8516}"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FA084-EBEF-401C-B578-622C68FE0D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62438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r>
              <a:rPr lang="en-US">
                <a:solidFill>
                  <a:srgbClr val="DDAA19"/>
                </a:solidFill>
              </a:rPr>
              <a:t>12/??/2013</a:t>
            </a:r>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endParaRPr lang="en-US">
              <a:solidFill>
                <a:srgbClr val="DDAA19"/>
              </a:solidFill>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cs typeface="+mn-cs"/>
              </a:defRPr>
            </a:lvl1pPr>
          </a:lstStyle>
          <a:p>
            <a:fld id="{8A39F80B-FCBA-4D97-B067-9DE046EB1DD1}" type="slidenum">
              <a:rPr lang="en-US"/>
              <a:pPr/>
              <a:t>‹#›</a:t>
            </a:fld>
            <a:endParaRPr lang="en-US"/>
          </a:p>
        </p:txBody>
      </p:sp>
    </p:spTree>
    <p:extLst>
      <p:ext uri="{BB962C8B-B14F-4D97-AF65-F5344CB8AC3E}">
        <p14:creationId xmlns:p14="http://schemas.microsoft.com/office/powerpoint/2010/main" val="24628542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rebuchet MS" pitchFamily="34" charset="0"/>
        </a:defRPr>
      </a:lvl2pPr>
      <a:lvl3pPr algn="l" rtl="0" eaLnBrk="1" fontAlgn="base" hangingPunct="1">
        <a:spcBef>
          <a:spcPct val="0"/>
        </a:spcBef>
        <a:spcAft>
          <a:spcPct val="0"/>
        </a:spcAft>
        <a:defRPr sz="4000">
          <a:solidFill>
            <a:schemeClr val="tx2"/>
          </a:solidFill>
          <a:latin typeface="Trebuchet MS" pitchFamily="34" charset="0"/>
        </a:defRPr>
      </a:lvl3pPr>
      <a:lvl4pPr algn="l" rtl="0" eaLnBrk="1" fontAlgn="base" hangingPunct="1">
        <a:spcBef>
          <a:spcPct val="0"/>
        </a:spcBef>
        <a:spcAft>
          <a:spcPct val="0"/>
        </a:spcAft>
        <a:defRPr sz="4000">
          <a:solidFill>
            <a:schemeClr val="tx2"/>
          </a:solidFill>
          <a:latin typeface="Trebuchet MS" pitchFamily="34" charset="0"/>
        </a:defRPr>
      </a:lvl4pPr>
      <a:lvl5pPr algn="l" rtl="0" eaLnBrk="1" fontAlgn="base" hangingPunct="1">
        <a:spcBef>
          <a:spcPct val="0"/>
        </a:spcBef>
        <a:spcAft>
          <a:spcPct val="0"/>
        </a:spcAft>
        <a:defRPr sz="4000">
          <a:solidFill>
            <a:schemeClr val="tx2"/>
          </a:solidFill>
          <a:latin typeface="Trebuchet MS" pitchFamily="34" charset="0"/>
        </a:defRPr>
      </a:lvl5pPr>
      <a:lvl6pPr marL="457200" algn="l" rtl="0" eaLnBrk="1" fontAlgn="base" hangingPunct="1">
        <a:spcBef>
          <a:spcPct val="0"/>
        </a:spcBef>
        <a:spcAft>
          <a:spcPct val="0"/>
        </a:spcAft>
        <a:defRPr sz="4000">
          <a:solidFill>
            <a:schemeClr val="tx2"/>
          </a:solidFill>
          <a:latin typeface="Trebuchet MS" pitchFamily="34" charset="0"/>
        </a:defRPr>
      </a:lvl6pPr>
      <a:lvl7pPr marL="914400" algn="l" rtl="0" eaLnBrk="1" fontAlgn="base" hangingPunct="1">
        <a:spcBef>
          <a:spcPct val="0"/>
        </a:spcBef>
        <a:spcAft>
          <a:spcPct val="0"/>
        </a:spcAft>
        <a:defRPr sz="4000">
          <a:solidFill>
            <a:schemeClr val="tx2"/>
          </a:solidFill>
          <a:latin typeface="Trebuchet MS" pitchFamily="34" charset="0"/>
        </a:defRPr>
      </a:lvl7pPr>
      <a:lvl8pPr marL="1371600" algn="l" rtl="0" eaLnBrk="1" fontAlgn="base" hangingPunct="1">
        <a:spcBef>
          <a:spcPct val="0"/>
        </a:spcBef>
        <a:spcAft>
          <a:spcPct val="0"/>
        </a:spcAft>
        <a:defRPr sz="4000">
          <a:solidFill>
            <a:schemeClr val="tx2"/>
          </a:solidFill>
          <a:latin typeface="Trebuchet MS" pitchFamily="34" charset="0"/>
        </a:defRPr>
      </a:lvl8pPr>
      <a:lvl9pPr marL="1828800" algn="l" rtl="0" eaLnBrk="1" fontAlgn="base" hangingPunct="1">
        <a:spcBef>
          <a:spcPct val="0"/>
        </a:spcBef>
        <a:spcAft>
          <a:spcPct val="0"/>
        </a:spcAft>
        <a:defRPr sz="4000">
          <a:solidFill>
            <a:schemeClr val="tx2"/>
          </a:solidFill>
          <a:latin typeface="Trebuchet MS" pitchFamily="34" charset="0"/>
        </a:defRPr>
      </a:lvl9pPr>
    </p:titleStyle>
    <p:bodyStyle>
      <a:lvl1pPr marL="365125" indent="-255588" algn="l" rtl="0" eaLnBrk="1" fontAlgn="base" hangingPunct="1">
        <a:spcBef>
          <a:spcPts val="300"/>
        </a:spcBef>
        <a:spcAft>
          <a:spcPct val="0"/>
        </a:spcAft>
        <a:buClr>
          <a:srgbClr val="D2DA7A"/>
        </a:buClr>
        <a:buFont typeface="Georgia" pitchFamily="18" charset="0"/>
        <a:buChar char="•"/>
        <a:defRPr sz="2800" kern="1200">
          <a:solidFill>
            <a:schemeClr val="tx1"/>
          </a:solidFill>
          <a:latin typeface="+mn-lt"/>
          <a:ea typeface="+mn-ea"/>
          <a:cs typeface="+mn-cs"/>
        </a:defRPr>
      </a:lvl1pPr>
      <a:lvl2pPr marL="657225" indent="-246063" algn="l" rtl="0" eaLnBrk="1" fontAlgn="base" hangingPunct="1">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1" fontAlgn="base" hangingPunct="1">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1" fontAlgn="base" hangingPunct="1">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1" fontAlgn="base" hangingPunct="1">
        <a:spcBef>
          <a:spcPts val="300"/>
        </a:spcBef>
        <a:spcAft>
          <a:spcPct val="0"/>
        </a:spcAft>
        <a:buClr>
          <a:srgbClr val="D2DA7A"/>
        </a:buClr>
        <a:buFont typeface="Georgia" pitchFamily="18" charset="0"/>
        <a:buChar char="▫"/>
        <a:defRPr sz="2000" kern="1200">
          <a:solidFill>
            <a:srgbClr val="D2DA7A"/>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r>
              <a:rPr lang="en-US">
                <a:solidFill>
                  <a:srgbClr val="DDAA19"/>
                </a:solidFill>
              </a:rPr>
              <a:t>12/??/2013</a:t>
            </a:r>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endParaRPr lang="en-US">
              <a:solidFill>
                <a:srgbClr val="DDAA19"/>
              </a:solidFill>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cs typeface="+mn-cs"/>
              </a:defRPr>
            </a:lvl1pPr>
          </a:lstStyle>
          <a:p>
            <a:fld id="{8A39F80B-FCBA-4D97-B067-9DE046EB1DD1}" type="slidenum">
              <a:rPr lang="en-US"/>
              <a:pPr/>
              <a:t>‹#›</a:t>
            </a:fld>
            <a:endParaRPr lang="en-US"/>
          </a:p>
        </p:txBody>
      </p:sp>
    </p:spTree>
    <p:extLst>
      <p:ext uri="{BB962C8B-B14F-4D97-AF65-F5344CB8AC3E}">
        <p14:creationId xmlns:p14="http://schemas.microsoft.com/office/powerpoint/2010/main" val="2245441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rebuchet MS" pitchFamily="34" charset="0"/>
        </a:defRPr>
      </a:lvl2pPr>
      <a:lvl3pPr algn="l" rtl="0" eaLnBrk="1" fontAlgn="base" hangingPunct="1">
        <a:spcBef>
          <a:spcPct val="0"/>
        </a:spcBef>
        <a:spcAft>
          <a:spcPct val="0"/>
        </a:spcAft>
        <a:defRPr sz="4000">
          <a:solidFill>
            <a:schemeClr val="tx2"/>
          </a:solidFill>
          <a:latin typeface="Trebuchet MS" pitchFamily="34" charset="0"/>
        </a:defRPr>
      </a:lvl3pPr>
      <a:lvl4pPr algn="l" rtl="0" eaLnBrk="1" fontAlgn="base" hangingPunct="1">
        <a:spcBef>
          <a:spcPct val="0"/>
        </a:spcBef>
        <a:spcAft>
          <a:spcPct val="0"/>
        </a:spcAft>
        <a:defRPr sz="4000">
          <a:solidFill>
            <a:schemeClr val="tx2"/>
          </a:solidFill>
          <a:latin typeface="Trebuchet MS" pitchFamily="34" charset="0"/>
        </a:defRPr>
      </a:lvl4pPr>
      <a:lvl5pPr algn="l" rtl="0" eaLnBrk="1" fontAlgn="base" hangingPunct="1">
        <a:spcBef>
          <a:spcPct val="0"/>
        </a:spcBef>
        <a:spcAft>
          <a:spcPct val="0"/>
        </a:spcAft>
        <a:defRPr sz="4000">
          <a:solidFill>
            <a:schemeClr val="tx2"/>
          </a:solidFill>
          <a:latin typeface="Trebuchet MS" pitchFamily="34" charset="0"/>
        </a:defRPr>
      </a:lvl5pPr>
      <a:lvl6pPr marL="457200" algn="l" rtl="0" eaLnBrk="1" fontAlgn="base" hangingPunct="1">
        <a:spcBef>
          <a:spcPct val="0"/>
        </a:spcBef>
        <a:spcAft>
          <a:spcPct val="0"/>
        </a:spcAft>
        <a:defRPr sz="4000">
          <a:solidFill>
            <a:schemeClr val="tx2"/>
          </a:solidFill>
          <a:latin typeface="Trebuchet MS" pitchFamily="34" charset="0"/>
        </a:defRPr>
      </a:lvl6pPr>
      <a:lvl7pPr marL="914400" algn="l" rtl="0" eaLnBrk="1" fontAlgn="base" hangingPunct="1">
        <a:spcBef>
          <a:spcPct val="0"/>
        </a:spcBef>
        <a:spcAft>
          <a:spcPct val="0"/>
        </a:spcAft>
        <a:defRPr sz="4000">
          <a:solidFill>
            <a:schemeClr val="tx2"/>
          </a:solidFill>
          <a:latin typeface="Trebuchet MS" pitchFamily="34" charset="0"/>
        </a:defRPr>
      </a:lvl7pPr>
      <a:lvl8pPr marL="1371600" algn="l" rtl="0" eaLnBrk="1" fontAlgn="base" hangingPunct="1">
        <a:spcBef>
          <a:spcPct val="0"/>
        </a:spcBef>
        <a:spcAft>
          <a:spcPct val="0"/>
        </a:spcAft>
        <a:defRPr sz="4000">
          <a:solidFill>
            <a:schemeClr val="tx2"/>
          </a:solidFill>
          <a:latin typeface="Trebuchet MS" pitchFamily="34" charset="0"/>
        </a:defRPr>
      </a:lvl8pPr>
      <a:lvl9pPr marL="1828800" algn="l" rtl="0" eaLnBrk="1" fontAlgn="base" hangingPunct="1">
        <a:spcBef>
          <a:spcPct val="0"/>
        </a:spcBef>
        <a:spcAft>
          <a:spcPct val="0"/>
        </a:spcAft>
        <a:defRPr sz="4000">
          <a:solidFill>
            <a:schemeClr val="tx2"/>
          </a:solidFill>
          <a:latin typeface="Trebuchet MS" pitchFamily="34" charset="0"/>
        </a:defRPr>
      </a:lvl9pPr>
    </p:titleStyle>
    <p:bodyStyle>
      <a:lvl1pPr marL="365125" indent="-255588" algn="l" rtl="0" eaLnBrk="1" fontAlgn="base" hangingPunct="1">
        <a:spcBef>
          <a:spcPts val="300"/>
        </a:spcBef>
        <a:spcAft>
          <a:spcPct val="0"/>
        </a:spcAft>
        <a:buClr>
          <a:srgbClr val="D2DA7A"/>
        </a:buClr>
        <a:buFont typeface="Georgia" pitchFamily="18" charset="0"/>
        <a:buChar char="•"/>
        <a:defRPr sz="2800" kern="1200">
          <a:solidFill>
            <a:schemeClr val="tx1"/>
          </a:solidFill>
          <a:latin typeface="+mn-lt"/>
          <a:ea typeface="+mn-ea"/>
          <a:cs typeface="+mn-cs"/>
        </a:defRPr>
      </a:lvl1pPr>
      <a:lvl2pPr marL="657225" indent="-246063" algn="l" rtl="0" eaLnBrk="1" fontAlgn="base" hangingPunct="1">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1" fontAlgn="base" hangingPunct="1">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1" fontAlgn="base" hangingPunct="1">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1" fontAlgn="base" hangingPunct="1">
        <a:spcBef>
          <a:spcPts val="300"/>
        </a:spcBef>
        <a:spcAft>
          <a:spcPct val="0"/>
        </a:spcAft>
        <a:buClr>
          <a:srgbClr val="D2DA7A"/>
        </a:buClr>
        <a:buFont typeface="Georgia" pitchFamily="18" charset="0"/>
        <a:buChar char="▫"/>
        <a:defRPr sz="2000" kern="1200">
          <a:solidFill>
            <a:srgbClr val="D2DA7A"/>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833"/>
            <a:ext cx="5434717" cy="4094549"/>
          </a:xfrm>
        </p:spPr>
        <p:txBody>
          <a:bodyPr/>
          <a:lstStyle/>
          <a:p>
            <a:r>
              <a:rPr lang="en-US" dirty="0" smtClean="0"/>
              <a:t>IATBR </a:t>
            </a:r>
            <a:r>
              <a:rPr lang="en-US" dirty="0" smtClean="0"/>
              <a:t>webinar to discuss proposed changes to the Constitution</a:t>
            </a:r>
            <a:r>
              <a:rPr lang="en-US" dirty="0"/>
              <a:t/>
            </a:r>
            <a:br>
              <a:rPr lang="en-US" dirty="0"/>
            </a:br>
            <a:endParaRPr lang="en-US" dirty="0"/>
          </a:p>
        </p:txBody>
      </p:sp>
      <p:sp>
        <p:nvSpPr>
          <p:cNvPr id="3" name="Subtitle 2"/>
          <p:cNvSpPr>
            <a:spLocks noGrp="1"/>
          </p:cNvSpPr>
          <p:nvPr>
            <p:ph type="subTitle" idx="1"/>
          </p:nvPr>
        </p:nvSpPr>
        <p:spPr>
          <a:xfrm>
            <a:off x="457199" y="3899938"/>
            <a:ext cx="7764967" cy="2768491"/>
          </a:xfrm>
        </p:spPr>
        <p:txBody>
          <a:bodyPr/>
          <a:lstStyle/>
          <a:p>
            <a:endParaRPr lang="en-US" sz="2000" dirty="0" smtClean="0"/>
          </a:p>
          <a:p>
            <a:r>
              <a:rPr lang="en-US" sz="2000" dirty="0" smtClean="0"/>
              <a:t>Wedne</a:t>
            </a:r>
            <a:r>
              <a:rPr lang="en-US" sz="2000" dirty="0" smtClean="0"/>
              <a:t>sday</a:t>
            </a:r>
            <a:r>
              <a:rPr lang="en-US" sz="2000" dirty="0"/>
              <a:t>, </a:t>
            </a:r>
            <a:r>
              <a:rPr lang="en-US" sz="2000" dirty="0" smtClean="0"/>
              <a:t>September 6, </a:t>
            </a:r>
            <a:r>
              <a:rPr lang="en-US" sz="2000" dirty="0"/>
              <a:t>2017</a:t>
            </a:r>
          </a:p>
          <a:p>
            <a:r>
              <a:rPr lang="en-US" sz="2000" dirty="0" smtClean="0"/>
              <a:t>9 am Eastern Daylight Time </a:t>
            </a:r>
            <a:endParaRPr lang="en-US" sz="2000" dirty="0"/>
          </a:p>
          <a:p>
            <a:endParaRPr lang="en-US" sz="2000" dirty="0"/>
          </a:p>
          <a:p>
            <a:r>
              <a:rPr lang="en-US" b="1" dirty="0">
                <a:solidFill>
                  <a:schemeClr val="accent2">
                    <a:lumMod val="75000"/>
                  </a:schemeClr>
                </a:solidFill>
              </a:rPr>
              <a:t>Presiding:  </a:t>
            </a:r>
            <a:r>
              <a:rPr lang="en-US" dirty="0"/>
              <a:t>Patricia Mokhtarian, Chair</a:t>
            </a:r>
          </a:p>
          <a:p>
            <a:r>
              <a:rPr lang="en-US" sz="1800" dirty="0"/>
              <a:t>                                        </a:t>
            </a:r>
            <a:r>
              <a:rPr lang="en-US" sz="1600" dirty="0">
                <a:solidFill>
                  <a:schemeClr val="accent2">
                    <a:lumMod val="75000"/>
                  </a:schemeClr>
                </a:solidFill>
              </a:rPr>
              <a:t>Georgia Institute of Technology</a:t>
            </a:r>
          </a:p>
          <a:p>
            <a:r>
              <a:rPr lang="en-US" sz="1600" dirty="0">
                <a:solidFill>
                  <a:schemeClr val="accent2">
                    <a:lumMod val="75000"/>
                  </a:schemeClr>
                </a:solidFill>
              </a:rPr>
              <a:t>                                             patmokh@gatech.edu</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795722" y="779876"/>
            <a:ext cx="3214455" cy="2234645"/>
          </a:xfrm>
          <a:prstGeom prst="rect">
            <a:avLst/>
          </a:prstGeom>
          <a:noFill/>
          <a:ln>
            <a:noFill/>
          </a:ln>
        </p:spPr>
      </p:pic>
    </p:spTree>
    <p:extLst>
      <p:ext uri="{BB962C8B-B14F-4D97-AF65-F5344CB8AC3E}">
        <p14:creationId xmlns:p14="http://schemas.microsoft.com/office/powerpoint/2010/main" val="1150559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66" y="179620"/>
            <a:ext cx="8229600" cy="1066800"/>
          </a:xfrm>
        </p:spPr>
        <p:txBody>
          <a:bodyPr/>
          <a:lstStyle/>
          <a:p>
            <a:r>
              <a:rPr lang="en-US" dirty="0" smtClean="0"/>
              <a:t>Proposed Change 2</a:t>
            </a:r>
            <a:endParaRPr lang="en-US" dirty="0"/>
          </a:p>
        </p:txBody>
      </p:sp>
      <p:sp>
        <p:nvSpPr>
          <p:cNvPr id="3" name="Content Placeholder 2"/>
          <p:cNvSpPr>
            <a:spLocks noGrp="1"/>
          </p:cNvSpPr>
          <p:nvPr>
            <p:ph idx="1"/>
          </p:nvPr>
        </p:nvSpPr>
        <p:spPr>
          <a:xfrm>
            <a:off x="457200" y="1171801"/>
            <a:ext cx="8229600" cy="4324350"/>
          </a:xfrm>
        </p:spPr>
        <p:txBody>
          <a:bodyPr/>
          <a:lstStyle/>
          <a:p>
            <a:pPr lvl="0"/>
            <a:r>
              <a:rPr lang="en-US" b="1" dirty="0"/>
              <a:t>Specify the term of the conference organizer to coincide with conference periods.</a:t>
            </a:r>
            <a:r>
              <a:rPr lang="en-US" dirty="0"/>
              <a:t>  </a:t>
            </a:r>
          </a:p>
          <a:p>
            <a:pPr lvl="1"/>
            <a:r>
              <a:rPr lang="en-US" dirty="0" smtClean="0"/>
              <a:t>The </a:t>
            </a:r>
            <a:r>
              <a:rPr lang="en-US" dirty="0"/>
              <a:t>terms of the elected members are two or four years; the term of the conference organizer is currently unspecified.  It is naturally desirable to have the conference organizer represented on the Board during the entire conference organizational period (which is presently three years</a:t>
            </a:r>
            <a:r>
              <a:rPr lang="en-US" dirty="0" smtClean="0"/>
              <a:t>).</a:t>
            </a:r>
            <a:endParaRPr lang="en-US" dirty="0"/>
          </a:p>
        </p:txBody>
      </p:sp>
      <p:pic>
        <p:nvPicPr>
          <p:cNvPr id="4" name="Picture 3"/>
          <p:cNvPicPr>
            <a:picLocks noChangeAspect="1"/>
          </p:cNvPicPr>
          <p:nvPr/>
        </p:nvPicPr>
        <p:blipFill>
          <a:blip r:embed="rId2"/>
          <a:stretch>
            <a:fillRect/>
          </a:stretch>
        </p:blipFill>
        <p:spPr>
          <a:xfrm>
            <a:off x="181955" y="5440814"/>
            <a:ext cx="8769627" cy="845684"/>
          </a:xfrm>
          <a:prstGeom prst="rect">
            <a:avLst/>
          </a:prstGeom>
        </p:spPr>
      </p:pic>
    </p:spTree>
    <p:extLst>
      <p:ext uri="{BB962C8B-B14F-4D97-AF65-F5344CB8AC3E}">
        <p14:creationId xmlns:p14="http://schemas.microsoft.com/office/powerpoint/2010/main" val="704891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696819"/>
            <a:ext cx="7772400" cy="1362075"/>
          </a:xfrm>
        </p:spPr>
        <p:txBody>
          <a:bodyPr/>
          <a:lstStyle/>
          <a:p>
            <a:pPr>
              <a:tabLst>
                <a:tab pos="6226175" algn="l"/>
              </a:tabLst>
            </a:pPr>
            <a:r>
              <a:rPr lang="en-US" sz="4400" dirty="0">
                <a:ln w="12700">
                  <a:noFill/>
                </a:ln>
                <a:solidFill>
                  <a:schemeClr val="tx2"/>
                </a:solidFill>
                <a:effectLst/>
              </a:rPr>
              <a:t>Questions or comments on </a:t>
            </a:r>
            <a:r>
              <a:rPr lang="en-US" sz="4400" dirty="0" smtClean="0">
                <a:ln w="12700">
                  <a:noFill/>
                </a:ln>
                <a:solidFill>
                  <a:schemeClr val="tx2"/>
                </a:solidFill>
                <a:effectLst/>
              </a:rPr>
              <a:t>proposed Change 2?</a:t>
            </a:r>
            <a:endParaRPr lang="en-US" sz="4400" dirty="0">
              <a:ln w="12700">
                <a:noFill/>
              </a:ln>
              <a:solidFill>
                <a:schemeClr val="tx2"/>
              </a:solidFill>
              <a:effectLst/>
            </a:endParaRPr>
          </a:p>
        </p:txBody>
      </p:sp>
    </p:spTree>
    <p:extLst>
      <p:ext uri="{BB962C8B-B14F-4D97-AF65-F5344CB8AC3E}">
        <p14:creationId xmlns:p14="http://schemas.microsoft.com/office/powerpoint/2010/main" val="2458291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0892"/>
            <a:ext cx="8229600" cy="1066800"/>
          </a:xfrm>
        </p:spPr>
        <p:txBody>
          <a:bodyPr/>
          <a:lstStyle/>
          <a:p>
            <a:r>
              <a:rPr lang="en-US" dirty="0" smtClean="0"/>
              <a:t>Proposed Change 3</a:t>
            </a:r>
            <a:endParaRPr lang="en-US" dirty="0"/>
          </a:p>
        </p:txBody>
      </p:sp>
      <p:sp>
        <p:nvSpPr>
          <p:cNvPr id="3" name="Content Placeholder 2"/>
          <p:cNvSpPr>
            <a:spLocks noGrp="1"/>
          </p:cNvSpPr>
          <p:nvPr>
            <p:ph idx="1"/>
          </p:nvPr>
        </p:nvSpPr>
        <p:spPr>
          <a:xfrm>
            <a:off x="-27825" y="1040889"/>
            <a:ext cx="9068462" cy="4324350"/>
          </a:xfrm>
        </p:spPr>
        <p:txBody>
          <a:bodyPr/>
          <a:lstStyle/>
          <a:p>
            <a:pPr lvl="0"/>
            <a:r>
              <a:rPr lang="en-US" sz="2000" b="1" dirty="0"/>
              <a:t>Specify six elected ordinary members of the Board, instead of “between four and six”.</a:t>
            </a:r>
            <a:endParaRPr lang="en-US" sz="2000" dirty="0"/>
          </a:p>
          <a:p>
            <a:pPr lvl="1"/>
            <a:r>
              <a:rPr lang="en-US" sz="1600" dirty="0" smtClean="0"/>
              <a:t>The </a:t>
            </a:r>
            <a:r>
              <a:rPr lang="en-US" sz="1600" dirty="0"/>
              <a:t>organization is large and stable enough to justify the larger </a:t>
            </a:r>
            <a:r>
              <a:rPr lang="en-US" sz="1600" dirty="0" smtClean="0"/>
              <a:t>number.</a:t>
            </a:r>
          </a:p>
          <a:p>
            <a:pPr lvl="1"/>
            <a:r>
              <a:rPr lang="en-US" sz="1600" dirty="0" smtClean="0"/>
              <a:t>Allows </a:t>
            </a:r>
            <a:r>
              <a:rPr lang="en-US" sz="1600" dirty="0"/>
              <a:t>for greater participation and diversity on the </a:t>
            </a:r>
            <a:r>
              <a:rPr lang="en-US" sz="1600" dirty="0" smtClean="0"/>
              <a:t>Board.</a:t>
            </a:r>
          </a:p>
          <a:p>
            <a:pPr lvl="1"/>
            <a:r>
              <a:rPr lang="en-US" sz="1600" dirty="0" smtClean="0"/>
              <a:t>Given </a:t>
            </a:r>
            <a:r>
              <a:rPr lang="en-US" sz="1600" dirty="0"/>
              <a:t>that there are 5-6 ex-officio members (3-4 officers + past chair + conference organizer), it seems reasonable to have at least as many regular members as ex officio ones.</a:t>
            </a:r>
          </a:p>
          <a:p>
            <a:pPr marL="109537" indent="0">
              <a:buNone/>
            </a:pPr>
            <a:r>
              <a:rPr lang="en-US" sz="2000" b="1" dirty="0"/>
              <a:t>AND</a:t>
            </a:r>
            <a:endParaRPr lang="en-US" sz="2000" dirty="0"/>
          </a:p>
          <a:p>
            <a:pPr lvl="0"/>
            <a:r>
              <a:rPr lang="en-US" sz="2000" b="1" dirty="0"/>
              <a:t>Allow three “currently-elected” Board members to be from the same country, </a:t>
            </a:r>
            <a:r>
              <a:rPr lang="en-US" sz="2000" b="1" i="1" dirty="0"/>
              <a:t>as long as no more than two currently-elected officers are from a single country</a:t>
            </a:r>
            <a:r>
              <a:rPr lang="en-US" sz="1600" b="1" dirty="0"/>
              <a:t>.</a:t>
            </a:r>
            <a:r>
              <a:rPr lang="en-US" sz="1600" dirty="0"/>
              <a:t>  The immediate past chair is considered a </a:t>
            </a:r>
            <a:r>
              <a:rPr lang="en-US" sz="1600" i="1" dirty="0"/>
              <a:t>“previously-elected” but now appointed</a:t>
            </a:r>
            <a:r>
              <a:rPr lang="en-US" sz="1600" dirty="0"/>
              <a:t> ex officio member of the Board, and is not counted in the enforcement of this provision. </a:t>
            </a:r>
          </a:p>
          <a:p>
            <a:pPr lvl="1"/>
            <a:r>
              <a:rPr lang="en-US" sz="1600" dirty="0" smtClean="0"/>
              <a:t>With </a:t>
            </a:r>
            <a:r>
              <a:rPr lang="en-US" sz="1600" dirty="0"/>
              <a:t>the expansion of the Board to 9-10 </a:t>
            </a:r>
            <a:r>
              <a:rPr lang="en-US" sz="1600" i="1" dirty="0"/>
              <a:t>elected</a:t>
            </a:r>
            <a:r>
              <a:rPr lang="en-US" sz="1600" dirty="0"/>
              <a:t> members (plus the past chair &amp; conference organizer as </a:t>
            </a:r>
            <a:r>
              <a:rPr lang="en-US" sz="1600" i="1" dirty="0"/>
              <a:t>appointed</a:t>
            </a:r>
            <a:r>
              <a:rPr lang="en-US" sz="1600" dirty="0"/>
              <a:t> mem­bers), allowing at most three from a single country would still be far from domination. </a:t>
            </a:r>
            <a:endParaRPr lang="en-US" sz="1600" dirty="0" smtClean="0"/>
          </a:p>
          <a:p>
            <a:pPr lvl="1"/>
            <a:r>
              <a:rPr lang="en-US" sz="1600" dirty="0" smtClean="0"/>
              <a:t>It </a:t>
            </a:r>
            <a:r>
              <a:rPr lang="en-US" sz="1600" dirty="0"/>
              <a:t>is not just the US that might end up with three elected members on the Board:  several other countries also have thriving (and/or growing) travel behavior research communities, and could end up in this position now or over time</a:t>
            </a:r>
            <a:r>
              <a:rPr lang="en-US" sz="1600" dirty="0" smtClean="0"/>
              <a:t>.</a:t>
            </a:r>
          </a:p>
          <a:p>
            <a:pPr lvl="1"/>
            <a:r>
              <a:rPr lang="en-US" sz="1600" dirty="0" smtClean="0"/>
              <a:t>Preserves </a:t>
            </a:r>
            <a:r>
              <a:rPr lang="en-US" sz="1600" dirty="0"/>
              <a:t>the current requirement of at least one elected member from each of Europe, </a:t>
            </a:r>
            <a:r>
              <a:rPr lang="en-US" sz="1600" dirty="0" smtClean="0"/>
              <a:t>     N. </a:t>
            </a:r>
            <a:r>
              <a:rPr lang="en-US" sz="1600" dirty="0"/>
              <a:t>America, and Asia, so </a:t>
            </a:r>
            <a:r>
              <a:rPr lang="en-US" sz="1600" dirty="0" smtClean="0"/>
              <a:t>a minimum of geographic </a:t>
            </a:r>
            <a:r>
              <a:rPr lang="en-US" sz="1600" dirty="0"/>
              <a:t>diversity is still ensured</a:t>
            </a:r>
            <a:r>
              <a:rPr lang="en-US" sz="1600" dirty="0" smtClean="0"/>
              <a:t>.</a:t>
            </a:r>
            <a:endParaRPr lang="en-US" sz="1600" dirty="0"/>
          </a:p>
        </p:txBody>
      </p:sp>
    </p:spTree>
    <p:extLst>
      <p:ext uri="{BB962C8B-B14F-4D97-AF65-F5344CB8AC3E}">
        <p14:creationId xmlns:p14="http://schemas.microsoft.com/office/powerpoint/2010/main" val="209378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0" y="5949950"/>
            <a:ext cx="9144000" cy="90805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77073822"/>
              </p:ext>
            </p:extLst>
          </p:nvPr>
        </p:nvGraphicFramePr>
        <p:xfrm>
          <a:off x="367551" y="841187"/>
          <a:ext cx="6096000" cy="59334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893150298"/>
                    </a:ext>
                  </a:extLst>
                </a:gridCol>
                <a:gridCol w="1524000">
                  <a:extLst>
                    <a:ext uri="{9D8B030D-6E8A-4147-A177-3AD203B41FA5}">
                      <a16:colId xmlns:a16="http://schemas.microsoft.com/office/drawing/2014/main" val="2363658675"/>
                    </a:ext>
                  </a:extLst>
                </a:gridCol>
                <a:gridCol w="1524000">
                  <a:extLst>
                    <a:ext uri="{9D8B030D-6E8A-4147-A177-3AD203B41FA5}">
                      <a16:colId xmlns:a16="http://schemas.microsoft.com/office/drawing/2014/main" val="2581124333"/>
                    </a:ext>
                  </a:extLst>
                </a:gridCol>
                <a:gridCol w="1524000">
                  <a:extLst>
                    <a:ext uri="{9D8B030D-6E8A-4147-A177-3AD203B41FA5}">
                      <a16:colId xmlns:a16="http://schemas.microsoft.com/office/drawing/2014/main" val="3664556234"/>
                    </a:ext>
                  </a:extLst>
                </a:gridCol>
              </a:tblGrid>
              <a:tr h="370840">
                <a:tc>
                  <a:txBody>
                    <a:bodyPr/>
                    <a:lstStyle/>
                    <a:p>
                      <a:endParaRPr lang="en-US" sz="1600" dirty="0"/>
                    </a:p>
                  </a:txBody>
                  <a:tcPr>
                    <a:solidFill>
                      <a:schemeClr val="bg1"/>
                    </a:solidFill>
                  </a:tcPr>
                </a:tc>
                <a:tc>
                  <a:txBody>
                    <a:bodyPr/>
                    <a:lstStyle/>
                    <a:p>
                      <a:endParaRPr lang="en-US" sz="1600" dirty="0"/>
                    </a:p>
                  </a:txBody>
                  <a:tcPr>
                    <a:solidFill>
                      <a:schemeClr val="bg1"/>
                    </a:solidFill>
                  </a:tcPr>
                </a:tc>
                <a:tc>
                  <a:txBody>
                    <a:bodyPr/>
                    <a:lstStyle/>
                    <a:p>
                      <a:endParaRPr lang="en-US" sz="1600" dirty="0"/>
                    </a:p>
                  </a:txBody>
                  <a:tcPr>
                    <a:solidFill>
                      <a:schemeClr val="bg1"/>
                    </a:solidFill>
                  </a:tcPr>
                </a:tc>
                <a:tc>
                  <a:txBody>
                    <a:bodyPr/>
                    <a:lstStyle/>
                    <a:p>
                      <a:endParaRPr lang="en-US" sz="1600" dirty="0"/>
                    </a:p>
                  </a:txBody>
                  <a:tcPr>
                    <a:solidFill>
                      <a:schemeClr val="bg1"/>
                    </a:solidFill>
                  </a:tcPr>
                </a:tc>
                <a:extLst>
                  <a:ext uri="{0D108BD9-81ED-4DB2-BD59-A6C34878D82A}">
                    <a16:rowId xmlns:a16="http://schemas.microsoft.com/office/drawing/2014/main" val="633661265"/>
                  </a:ext>
                </a:extLst>
              </a:tr>
              <a:tr h="370840">
                <a:tc>
                  <a:txBody>
                    <a:bodyPr/>
                    <a:lstStyle/>
                    <a:p>
                      <a:pPr algn="l" fontAlgn="ctr"/>
                      <a:r>
                        <a:rPr lang="en-US" sz="1600" b="0" i="0" u="none" strike="noStrike" dirty="0">
                          <a:solidFill>
                            <a:srgbClr val="000000"/>
                          </a:solidFill>
                          <a:effectLst/>
                          <a:latin typeface="Tahoma" panose="020B0604030504040204" pitchFamily="34" charset="0"/>
                        </a:rPr>
                        <a:t>USA</a:t>
                      </a:r>
                    </a:p>
                  </a:txBody>
                  <a:tcPr marL="7620" marR="7620" marT="7620" marB="0" anchor="ctr">
                    <a:solidFill>
                      <a:schemeClr val="accent2">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64</a:t>
                      </a:r>
                    </a:p>
                  </a:txBody>
                  <a:tcPr marL="7620" marR="7620" marT="7620" marB="0" anchor="ctr">
                    <a:solidFill>
                      <a:schemeClr val="accent2">
                        <a:lumMod val="40000"/>
                        <a:lumOff val="60000"/>
                      </a:schemeClr>
                    </a:solidFill>
                  </a:tcPr>
                </a:tc>
                <a:tc>
                  <a:txBody>
                    <a:bodyPr/>
                    <a:lstStyle/>
                    <a:p>
                      <a:pPr algn="l" fontAlgn="ctr"/>
                      <a:r>
                        <a:rPr lang="en-US" sz="1600" b="0" i="0" u="none" strike="noStrike" dirty="0" smtClean="0">
                          <a:solidFill>
                            <a:srgbClr val="000000"/>
                          </a:solidFill>
                          <a:effectLst/>
                          <a:latin typeface="Tahoma" panose="020B0604030504040204" pitchFamily="34" charset="0"/>
                        </a:rPr>
                        <a:t>Not</a:t>
                      </a:r>
                      <a:r>
                        <a:rPr lang="en-US" sz="1600" b="0" i="0" u="none" strike="noStrike" baseline="0" dirty="0" smtClean="0">
                          <a:solidFill>
                            <a:srgbClr val="000000"/>
                          </a:solidFill>
                          <a:effectLst/>
                          <a:latin typeface="Tahoma" panose="020B0604030504040204" pitchFamily="34" charset="0"/>
                        </a:rPr>
                        <a:t> specified</a:t>
                      </a:r>
                      <a:endParaRPr lang="en-US" sz="1600" b="0" i="0" u="none" strike="noStrike" dirty="0">
                        <a:solidFill>
                          <a:srgbClr val="000000"/>
                        </a:solidFill>
                        <a:effectLst/>
                        <a:latin typeface="Tahoma" panose="020B0604030504040204" pitchFamily="34" charset="0"/>
                      </a:endParaRPr>
                    </a:p>
                  </a:txBody>
                  <a:tcPr marL="7620" marR="7620" marT="7620" marB="0" anchor="ctr">
                    <a:solidFill>
                      <a:schemeClr val="accent1">
                        <a:lumMod val="20000"/>
                        <a:lumOff val="8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5</a:t>
                      </a:r>
                    </a:p>
                  </a:txBody>
                  <a:tcPr marL="7620" marR="7620" marT="7620" marB="0" anchor="ctr">
                    <a:solidFill>
                      <a:schemeClr val="accent1">
                        <a:lumMod val="20000"/>
                        <a:lumOff val="80000"/>
                      </a:schemeClr>
                    </a:solidFill>
                  </a:tcPr>
                </a:tc>
                <a:extLst>
                  <a:ext uri="{0D108BD9-81ED-4DB2-BD59-A6C34878D82A}">
                    <a16:rowId xmlns:a16="http://schemas.microsoft.com/office/drawing/2014/main" val="2948484276"/>
                  </a:ext>
                </a:extLst>
              </a:tr>
              <a:tr h="370840">
                <a:tc>
                  <a:txBody>
                    <a:bodyPr/>
                    <a:lstStyle/>
                    <a:p>
                      <a:pPr algn="l" fontAlgn="ctr"/>
                      <a:r>
                        <a:rPr lang="en-US" sz="1600" b="0" i="0" u="none" strike="noStrike" dirty="0">
                          <a:solidFill>
                            <a:srgbClr val="000000"/>
                          </a:solidFill>
                          <a:effectLst/>
                          <a:latin typeface="Tahoma" panose="020B0604030504040204" pitchFamily="34" charset="0"/>
                        </a:rPr>
                        <a:t>UK</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41</a:t>
                      </a:r>
                    </a:p>
                  </a:txBody>
                  <a:tcPr marL="7620" marR="7620" marT="7620" marB="0" anchor="ctr">
                    <a:solidFill>
                      <a:schemeClr val="bg2">
                        <a:lumMod val="90000"/>
                      </a:schemeClr>
                    </a:solidFill>
                  </a:tcPr>
                </a:tc>
                <a:tc>
                  <a:txBody>
                    <a:bodyPr/>
                    <a:lstStyle/>
                    <a:p>
                      <a:pPr algn="l" fontAlgn="ctr"/>
                      <a:r>
                        <a:rPr lang="en-US" sz="1600" b="0" i="0" u="none" strike="noStrike">
                          <a:solidFill>
                            <a:srgbClr val="000000"/>
                          </a:solidFill>
                          <a:effectLst/>
                          <a:latin typeface="Tahoma" panose="020B0604030504040204" pitchFamily="34" charset="0"/>
                        </a:rPr>
                        <a:t>Belgium</a:t>
                      </a:r>
                    </a:p>
                  </a:txBody>
                  <a:tcPr marL="7620" marR="7620" marT="7620" marB="0" anchor="ctr">
                    <a:solidFill>
                      <a:schemeClr val="bg2">
                        <a:lumMod val="90000"/>
                      </a:schemeClr>
                    </a:solidFill>
                  </a:tcPr>
                </a:tc>
                <a:tc>
                  <a:txBody>
                    <a:bodyPr/>
                    <a:lstStyle/>
                    <a:p>
                      <a:pPr algn="ctr" fontAlgn="ctr"/>
                      <a:r>
                        <a:rPr lang="en-US" sz="1600" b="0" i="0" u="none" strike="noStrike">
                          <a:solidFill>
                            <a:srgbClr val="000000"/>
                          </a:solidFill>
                          <a:effectLst/>
                          <a:latin typeface="Tahoma" panose="020B0604030504040204" pitchFamily="34" charset="0"/>
                        </a:rPr>
                        <a:t>4</a:t>
                      </a:r>
                    </a:p>
                  </a:txBody>
                  <a:tcPr marL="7620" marR="7620" marT="7620" marB="0" anchor="ctr">
                    <a:solidFill>
                      <a:schemeClr val="bg2">
                        <a:lumMod val="90000"/>
                      </a:schemeClr>
                    </a:solidFill>
                  </a:tcPr>
                </a:tc>
                <a:extLst>
                  <a:ext uri="{0D108BD9-81ED-4DB2-BD59-A6C34878D82A}">
                    <a16:rowId xmlns:a16="http://schemas.microsoft.com/office/drawing/2014/main" val="3282264938"/>
                  </a:ext>
                </a:extLst>
              </a:tr>
              <a:tr h="370840">
                <a:tc>
                  <a:txBody>
                    <a:bodyPr/>
                    <a:lstStyle/>
                    <a:p>
                      <a:pPr algn="l" fontAlgn="ctr"/>
                      <a:r>
                        <a:rPr lang="en-US" sz="1600" b="0" i="0" u="none" strike="noStrike" dirty="0">
                          <a:solidFill>
                            <a:srgbClr val="000000"/>
                          </a:solidFill>
                          <a:effectLst/>
                          <a:latin typeface="Tahoma" panose="020B0604030504040204" pitchFamily="34" charset="0"/>
                        </a:rPr>
                        <a:t>Australia</a:t>
                      </a:r>
                    </a:p>
                  </a:txBody>
                  <a:tcPr marL="7620" marR="7620" marT="7620" marB="0" anchor="ctr">
                    <a:solidFill>
                      <a:schemeClr val="bg1">
                        <a:lumMod val="75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26</a:t>
                      </a:r>
                    </a:p>
                  </a:txBody>
                  <a:tcPr marL="7620" marR="7620" marT="7620" marB="0" anchor="ctr">
                    <a:solidFill>
                      <a:schemeClr val="bg1">
                        <a:lumMod val="75000"/>
                      </a:schemeClr>
                    </a:solidFill>
                  </a:tcPr>
                </a:tc>
                <a:tc>
                  <a:txBody>
                    <a:bodyPr/>
                    <a:lstStyle/>
                    <a:p>
                      <a:pPr algn="l" fontAlgn="ctr"/>
                      <a:r>
                        <a:rPr lang="en-US" sz="1600" b="0" i="0" u="none" strike="noStrike" dirty="0">
                          <a:solidFill>
                            <a:srgbClr val="000000"/>
                          </a:solidFill>
                          <a:effectLst/>
                          <a:latin typeface="Tahoma" panose="020B0604030504040204" pitchFamily="34" charset="0"/>
                        </a:rPr>
                        <a:t>Greece</a:t>
                      </a:r>
                    </a:p>
                  </a:txBody>
                  <a:tcPr marL="7620" marR="7620" marT="7620" marB="0" anchor="ctr">
                    <a:solidFill>
                      <a:schemeClr val="bg2">
                        <a:lumMod val="90000"/>
                      </a:schemeClr>
                    </a:solidFill>
                  </a:tcPr>
                </a:tc>
                <a:tc>
                  <a:txBody>
                    <a:bodyPr/>
                    <a:lstStyle/>
                    <a:p>
                      <a:pPr algn="ctr" fontAlgn="ctr"/>
                      <a:r>
                        <a:rPr lang="en-US" sz="1600" b="0" i="0" u="none" strike="noStrike">
                          <a:solidFill>
                            <a:srgbClr val="000000"/>
                          </a:solidFill>
                          <a:effectLst/>
                          <a:latin typeface="Tahoma" panose="020B0604030504040204" pitchFamily="34" charset="0"/>
                        </a:rPr>
                        <a:t>4</a:t>
                      </a:r>
                    </a:p>
                  </a:txBody>
                  <a:tcPr marL="7620" marR="7620" marT="7620" marB="0" anchor="ctr">
                    <a:solidFill>
                      <a:schemeClr val="bg2">
                        <a:lumMod val="90000"/>
                      </a:schemeClr>
                    </a:solidFill>
                  </a:tcPr>
                </a:tc>
                <a:extLst>
                  <a:ext uri="{0D108BD9-81ED-4DB2-BD59-A6C34878D82A}">
                    <a16:rowId xmlns:a16="http://schemas.microsoft.com/office/drawing/2014/main" val="4294498759"/>
                  </a:ext>
                </a:extLst>
              </a:tr>
              <a:tr h="370840">
                <a:tc>
                  <a:txBody>
                    <a:bodyPr/>
                    <a:lstStyle/>
                    <a:p>
                      <a:pPr algn="l" fontAlgn="ctr"/>
                      <a:r>
                        <a:rPr lang="en-US" sz="1600" b="0" i="0" u="none" strike="noStrike">
                          <a:solidFill>
                            <a:srgbClr val="000000"/>
                          </a:solidFill>
                          <a:effectLst/>
                          <a:latin typeface="Tahoma" panose="020B0604030504040204" pitchFamily="34" charset="0"/>
                        </a:rPr>
                        <a:t>The Netherlands</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25</a:t>
                      </a:r>
                    </a:p>
                  </a:txBody>
                  <a:tcPr marL="7620" marR="7620" marT="7620" marB="0" anchor="ctr">
                    <a:solidFill>
                      <a:schemeClr val="bg2">
                        <a:lumMod val="90000"/>
                      </a:schemeClr>
                    </a:solidFill>
                  </a:tcPr>
                </a:tc>
                <a:tc>
                  <a:txBody>
                    <a:bodyPr/>
                    <a:lstStyle/>
                    <a:p>
                      <a:pPr algn="l" fontAlgn="ctr"/>
                      <a:r>
                        <a:rPr lang="en-US" sz="1600" b="0" i="0" u="none" strike="noStrike" dirty="0">
                          <a:solidFill>
                            <a:srgbClr val="000000"/>
                          </a:solidFill>
                          <a:effectLst/>
                          <a:latin typeface="Tahoma" panose="020B0604030504040204" pitchFamily="34" charset="0"/>
                        </a:rPr>
                        <a:t>Italy</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4</a:t>
                      </a:r>
                    </a:p>
                  </a:txBody>
                  <a:tcPr marL="7620" marR="7620" marT="7620" marB="0" anchor="ctr">
                    <a:solidFill>
                      <a:schemeClr val="bg2">
                        <a:lumMod val="90000"/>
                      </a:schemeClr>
                    </a:solidFill>
                  </a:tcPr>
                </a:tc>
                <a:extLst>
                  <a:ext uri="{0D108BD9-81ED-4DB2-BD59-A6C34878D82A}">
                    <a16:rowId xmlns:a16="http://schemas.microsoft.com/office/drawing/2014/main" val="3850935712"/>
                  </a:ext>
                </a:extLst>
              </a:tr>
              <a:tr h="370840">
                <a:tc>
                  <a:txBody>
                    <a:bodyPr/>
                    <a:lstStyle/>
                    <a:p>
                      <a:pPr marL="0" algn="l" rtl="0" eaLnBrk="1" fontAlgn="ctr" latinLnBrk="0" hangingPunct="1"/>
                      <a:r>
                        <a:rPr kumimoji="0" lang="en-US" sz="1600" b="0" i="0" u="none" strike="noStrike" kern="1200">
                          <a:solidFill>
                            <a:srgbClr val="000000"/>
                          </a:solidFill>
                          <a:effectLst/>
                          <a:latin typeface="Tahoma" panose="020B0604030504040204" pitchFamily="34" charset="0"/>
                          <a:ea typeface="+mn-ea"/>
                          <a:cs typeface="+mn-cs"/>
                        </a:rPr>
                        <a:t>Canada</a:t>
                      </a:r>
                    </a:p>
                  </a:txBody>
                  <a:tcPr marL="7620" marR="7620" marT="7620" marB="0" anchor="ctr">
                    <a:solidFill>
                      <a:schemeClr val="accent2">
                        <a:lumMod val="40000"/>
                        <a:lumOff val="60000"/>
                      </a:schemeClr>
                    </a:solidFill>
                  </a:tcPr>
                </a:tc>
                <a:tc>
                  <a:txBody>
                    <a:bodyPr/>
                    <a:lstStyle/>
                    <a:p>
                      <a:pPr marL="0" algn="ctr" rtl="0" eaLnBrk="1" fontAlgn="ctr" latinLnBrk="0" hangingPunct="1"/>
                      <a:r>
                        <a:rPr kumimoji="0" lang="en-US" sz="1600" b="0" i="0" u="none" strike="noStrike" kern="1200" dirty="0">
                          <a:solidFill>
                            <a:srgbClr val="000000"/>
                          </a:solidFill>
                          <a:effectLst/>
                          <a:latin typeface="Tahoma" panose="020B0604030504040204" pitchFamily="34" charset="0"/>
                          <a:ea typeface="+mn-ea"/>
                          <a:cs typeface="+mn-cs"/>
                        </a:rPr>
                        <a:t>24</a:t>
                      </a:r>
                    </a:p>
                  </a:txBody>
                  <a:tcPr marL="7620" marR="7620" marT="7620" marB="0" anchor="ctr">
                    <a:solidFill>
                      <a:schemeClr val="accent2">
                        <a:lumMod val="40000"/>
                        <a:lumOff val="60000"/>
                      </a:schemeClr>
                    </a:solidFill>
                  </a:tcPr>
                </a:tc>
                <a:tc>
                  <a:txBody>
                    <a:bodyPr/>
                    <a:lstStyle/>
                    <a:p>
                      <a:pPr algn="l" fontAlgn="ctr"/>
                      <a:r>
                        <a:rPr lang="en-US" sz="1600" b="0" i="0" u="none" strike="noStrike" dirty="0">
                          <a:solidFill>
                            <a:srgbClr val="000000"/>
                          </a:solidFill>
                          <a:effectLst/>
                          <a:latin typeface="Tahoma" panose="020B0604030504040204" pitchFamily="34" charset="0"/>
                        </a:rPr>
                        <a:t>Hong Kong</a:t>
                      </a:r>
                    </a:p>
                  </a:txBody>
                  <a:tcPr marL="7620" marR="7620" marT="7620" marB="0" anchor="ctr">
                    <a:solidFill>
                      <a:schemeClr val="accent5">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3</a:t>
                      </a:r>
                    </a:p>
                  </a:txBody>
                  <a:tcPr marL="7620" marR="7620" marT="7620" marB="0" anchor="ctr">
                    <a:solidFill>
                      <a:schemeClr val="accent5">
                        <a:lumMod val="40000"/>
                        <a:lumOff val="60000"/>
                      </a:schemeClr>
                    </a:solidFill>
                  </a:tcPr>
                </a:tc>
                <a:extLst>
                  <a:ext uri="{0D108BD9-81ED-4DB2-BD59-A6C34878D82A}">
                    <a16:rowId xmlns:a16="http://schemas.microsoft.com/office/drawing/2014/main" val="870682847"/>
                  </a:ext>
                </a:extLst>
              </a:tr>
              <a:tr h="370840">
                <a:tc>
                  <a:txBody>
                    <a:bodyPr/>
                    <a:lstStyle/>
                    <a:p>
                      <a:pPr algn="l" fontAlgn="ctr"/>
                      <a:r>
                        <a:rPr lang="en-US" sz="1600" b="0" i="0" u="none" strike="noStrike">
                          <a:solidFill>
                            <a:srgbClr val="000000"/>
                          </a:solidFill>
                          <a:effectLst/>
                          <a:latin typeface="Tahoma" panose="020B0604030504040204" pitchFamily="34" charset="0"/>
                        </a:rPr>
                        <a:t>Switzerland</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17</a:t>
                      </a:r>
                    </a:p>
                  </a:txBody>
                  <a:tcPr marL="7620" marR="7620" marT="7620" marB="0" anchor="ctr">
                    <a:solidFill>
                      <a:schemeClr val="bg2">
                        <a:lumMod val="90000"/>
                      </a:schemeClr>
                    </a:solidFill>
                  </a:tcPr>
                </a:tc>
                <a:tc>
                  <a:txBody>
                    <a:bodyPr/>
                    <a:lstStyle/>
                    <a:p>
                      <a:pPr algn="l" fontAlgn="ctr"/>
                      <a:r>
                        <a:rPr lang="en-US" sz="1600" b="0" i="0" u="none" strike="noStrike" dirty="0">
                          <a:solidFill>
                            <a:srgbClr val="000000"/>
                          </a:solidFill>
                          <a:effectLst/>
                          <a:latin typeface="Tahoma" panose="020B0604030504040204" pitchFamily="34" charset="0"/>
                        </a:rPr>
                        <a:t>Portugal</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3</a:t>
                      </a:r>
                    </a:p>
                  </a:txBody>
                  <a:tcPr marL="7620" marR="7620" marT="7620" marB="0" anchor="ctr">
                    <a:solidFill>
                      <a:schemeClr val="bg2">
                        <a:lumMod val="90000"/>
                      </a:schemeClr>
                    </a:solidFill>
                  </a:tcPr>
                </a:tc>
                <a:extLst>
                  <a:ext uri="{0D108BD9-81ED-4DB2-BD59-A6C34878D82A}">
                    <a16:rowId xmlns:a16="http://schemas.microsoft.com/office/drawing/2014/main" val="2002947406"/>
                  </a:ext>
                </a:extLst>
              </a:tr>
              <a:tr h="370840">
                <a:tc>
                  <a:txBody>
                    <a:bodyPr/>
                    <a:lstStyle/>
                    <a:p>
                      <a:pPr algn="l" fontAlgn="ctr"/>
                      <a:r>
                        <a:rPr lang="en-US" sz="1600" b="0" i="0" u="none" strike="noStrike">
                          <a:solidFill>
                            <a:srgbClr val="000000"/>
                          </a:solidFill>
                          <a:effectLst/>
                          <a:latin typeface="Tahoma" panose="020B0604030504040204" pitchFamily="34" charset="0"/>
                        </a:rPr>
                        <a:t>Japan</a:t>
                      </a:r>
                    </a:p>
                  </a:txBody>
                  <a:tcPr marL="7620" marR="7620" marT="7620" marB="0" anchor="ctr">
                    <a:solidFill>
                      <a:schemeClr val="accent5">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15</a:t>
                      </a:r>
                    </a:p>
                  </a:txBody>
                  <a:tcPr marL="7620" marR="7620" marT="7620" marB="0" anchor="ctr">
                    <a:solidFill>
                      <a:schemeClr val="accent5">
                        <a:lumMod val="40000"/>
                        <a:lumOff val="60000"/>
                      </a:schemeClr>
                    </a:solidFill>
                  </a:tcPr>
                </a:tc>
                <a:tc>
                  <a:txBody>
                    <a:bodyPr/>
                    <a:lstStyle/>
                    <a:p>
                      <a:pPr algn="l" fontAlgn="ctr"/>
                      <a:r>
                        <a:rPr lang="en-US" sz="1600" b="0" i="0" u="none" strike="noStrike" dirty="0">
                          <a:solidFill>
                            <a:srgbClr val="000000"/>
                          </a:solidFill>
                          <a:effectLst/>
                          <a:latin typeface="Tahoma" panose="020B0604030504040204" pitchFamily="34" charset="0"/>
                        </a:rPr>
                        <a:t>Brazil</a:t>
                      </a:r>
                    </a:p>
                  </a:txBody>
                  <a:tcPr marL="7620" marR="7620" marT="7620" marB="0" anchor="ctr">
                    <a:solidFill>
                      <a:schemeClr val="tx2">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2</a:t>
                      </a:r>
                    </a:p>
                  </a:txBody>
                  <a:tcPr marL="7620" marR="7620" marT="7620" marB="0" anchor="ctr">
                    <a:solidFill>
                      <a:schemeClr val="tx2">
                        <a:lumMod val="40000"/>
                        <a:lumOff val="60000"/>
                      </a:schemeClr>
                    </a:solidFill>
                  </a:tcPr>
                </a:tc>
                <a:extLst>
                  <a:ext uri="{0D108BD9-81ED-4DB2-BD59-A6C34878D82A}">
                    <a16:rowId xmlns:a16="http://schemas.microsoft.com/office/drawing/2014/main" val="1284614680"/>
                  </a:ext>
                </a:extLst>
              </a:tr>
              <a:tr h="370840">
                <a:tc>
                  <a:txBody>
                    <a:bodyPr/>
                    <a:lstStyle/>
                    <a:p>
                      <a:pPr algn="l" fontAlgn="ctr"/>
                      <a:r>
                        <a:rPr lang="en-US" sz="1600" b="0" i="0" u="none" strike="noStrike" dirty="0">
                          <a:solidFill>
                            <a:srgbClr val="000000"/>
                          </a:solidFill>
                          <a:effectLst/>
                          <a:latin typeface="Tahoma" panose="020B0604030504040204" pitchFamily="34" charset="0"/>
                        </a:rPr>
                        <a:t>Germany</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14</a:t>
                      </a:r>
                    </a:p>
                  </a:txBody>
                  <a:tcPr marL="7620" marR="7620" marT="7620" marB="0" anchor="ctr">
                    <a:solidFill>
                      <a:schemeClr val="bg2">
                        <a:lumMod val="90000"/>
                      </a:schemeClr>
                    </a:solidFill>
                  </a:tcPr>
                </a:tc>
                <a:tc>
                  <a:txBody>
                    <a:bodyPr/>
                    <a:lstStyle/>
                    <a:p>
                      <a:pPr algn="l" fontAlgn="ctr"/>
                      <a:r>
                        <a:rPr lang="en-US" sz="1600" b="0" i="0" u="none" strike="noStrike" dirty="0">
                          <a:solidFill>
                            <a:srgbClr val="000000"/>
                          </a:solidFill>
                          <a:effectLst/>
                          <a:latin typeface="Tahoma" panose="020B0604030504040204" pitchFamily="34" charset="0"/>
                        </a:rPr>
                        <a:t>Ireland</a:t>
                      </a:r>
                    </a:p>
                  </a:txBody>
                  <a:tcPr marL="7620" marR="7620" marT="7620" marB="0" anchor="ctr">
                    <a:solidFill>
                      <a:schemeClr val="bg2">
                        <a:lumMod val="90000"/>
                      </a:schemeClr>
                    </a:solidFill>
                  </a:tcPr>
                </a:tc>
                <a:tc>
                  <a:txBody>
                    <a:bodyPr/>
                    <a:lstStyle/>
                    <a:p>
                      <a:pPr algn="ctr" fontAlgn="ctr"/>
                      <a:r>
                        <a:rPr lang="en-US" sz="1600" b="0" i="0" u="none" strike="noStrike">
                          <a:solidFill>
                            <a:srgbClr val="000000"/>
                          </a:solidFill>
                          <a:effectLst/>
                          <a:latin typeface="Tahoma" panose="020B0604030504040204" pitchFamily="34" charset="0"/>
                        </a:rPr>
                        <a:t>2</a:t>
                      </a:r>
                    </a:p>
                  </a:txBody>
                  <a:tcPr marL="7620" marR="7620" marT="7620" marB="0" anchor="ctr">
                    <a:solidFill>
                      <a:schemeClr val="bg2">
                        <a:lumMod val="90000"/>
                      </a:schemeClr>
                    </a:solidFill>
                  </a:tcPr>
                </a:tc>
                <a:extLst>
                  <a:ext uri="{0D108BD9-81ED-4DB2-BD59-A6C34878D82A}">
                    <a16:rowId xmlns:a16="http://schemas.microsoft.com/office/drawing/2014/main" val="1841732144"/>
                  </a:ext>
                </a:extLst>
              </a:tr>
              <a:tr h="370840">
                <a:tc>
                  <a:txBody>
                    <a:bodyPr/>
                    <a:lstStyle/>
                    <a:p>
                      <a:pPr algn="l" fontAlgn="ctr"/>
                      <a:r>
                        <a:rPr lang="en-US" sz="1600" b="0" i="0" u="none" strike="noStrike">
                          <a:solidFill>
                            <a:srgbClr val="000000"/>
                          </a:solidFill>
                          <a:effectLst/>
                          <a:latin typeface="Tahoma" panose="020B0604030504040204" pitchFamily="34" charset="0"/>
                        </a:rPr>
                        <a:t>Sweden</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12</a:t>
                      </a:r>
                    </a:p>
                  </a:txBody>
                  <a:tcPr marL="7620" marR="7620" marT="7620" marB="0" anchor="ctr">
                    <a:solidFill>
                      <a:schemeClr val="bg2">
                        <a:lumMod val="90000"/>
                      </a:schemeClr>
                    </a:solidFill>
                  </a:tcPr>
                </a:tc>
                <a:tc>
                  <a:txBody>
                    <a:bodyPr/>
                    <a:lstStyle/>
                    <a:p>
                      <a:pPr algn="l" fontAlgn="ctr"/>
                      <a:r>
                        <a:rPr lang="en-US" sz="1600" b="0" i="0" u="none" strike="noStrike" dirty="0">
                          <a:solidFill>
                            <a:srgbClr val="000000"/>
                          </a:solidFill>
                          <a:effectLst/>
                          <a:latin typeface="Tahoma" panose="020B0604030504040204" pitchFamily="34" charset="0"/>
                        </a:rPr>
                        <a:t>Spain</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2</a:t>
                      </a:r>
                    </a:p>
                  </a:txBody>
                  <a:tcPr marL="7620" marR="7620" marT="7620" marB="0" anchor="ctr">
                    <a:solidFill>
                      <a:schemeClr val="bg2">
                        <a:lumMod val="90000"/>
                      </a:schemeClr>
                    </a:solidFill>
                  </a:tcPr>
                </a:tc>
                <a:extLst>
                  <a:ext uri="{0D108BD9-81ED-4DB2-BD59-A6C34878D82A}">
                    <a16:rowId xmlns:a16="http://schemas.microsoft.com/office/drawing/2014/main" val="37324120"/>
                  </a:ext>
                </a:extLst>
              </a:tr>
              <a:tr h="370840">
                <a:tc>
                  <a:txBody>
                    <a:bodyPr/>
                    <a:lstStyle/>
                    <a:p>
                      <a:pPr algn="l" fontAlgn="ctr"/>
                      <a:r>
                        <a:rPr lang="en-US" sz="1600" b="0" i="0" u="none" strike="noStrike">
                          <a:solidFill>
                            <a:srgbClr val="000000"/>
                          </a:solidFill>
                          <a:effectLst/>
                          <a:latin typeface="Tahoma" panose="020B0604030504040204" pitchFamily="34" charset="0"/>
                        </a:rPr>
                        <a:t>Chile</a:t>
                      </a:r>
                    </a:p>
                  </a:txBody>
                  <a:tcPr marL="7620" marR="7620" marT="7620" marB="0" anchor="ctr">
                    <a:solidFill>
                      <a:schemeClr val="tx2">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8</a:t>
                      </a:r>
                    </a:p>
                  </a:txBody>
                  <a:tcPr marL="7620" marR="7620" marT="7620" marB="0" anchor="ctr">
                    <a:solidFill>
                      <a:schemeClr val="tx2">
                        <a:lumMod val="40000"/>
                        <a:lumOff val="60000"/>
                      </a:schemeClr>
                    </a:solidFill>
                  </a:tcPr>
                </a:tc>
                <a:tc>
                  <a:txBody>
                    <a:bodyPr/>
                    <a:lstStyle/>
                    <a:p>
                      <a:pPr algn="l" fontAlgn="ctr"/>
                      <a:r>
                        <a:rPr lang="en-US" sz="1600" b="0" i="0" u="none" strike="noStrike">
                          <a:solidFill>
                            <a:srgbClr val="000000"/>
                          </a:solidFill>
                          <a:effectLst/>
                          <a:latin typeface="Tahoma" panose="020B0604030504040204" pitchFamily="34" charset="0"/>
                        </a:rPr>
                        <a:t>Austria</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1</a:t>
                      </a:r>
                    </a:p>
                  </a:txBody>
                  <a:tcPr marL="7620" marR="7620" marT="7620" marB="0" anchor="ctr">
                    <a:solidFill>
                      <a:schemeClr val="bg2">
                        <a:lumMod val="90000"/>
                      </a:schemeClr>
                    </a:solidFill>
                  </a:tcPr>
                </a:tc>
                <a:extLst>
                  <a:ext uri="{0D108BD9-81ED-4DB2-BD59-A6C34878D82A}">
                    <a16:rowId xmlns:a16="http://schemas.microsoft.com/office/drawing/2014/main" val="25431852"/>
                  </a:ext>
                </a:extLst>
              </a:tr>
              <a:tr h="370840">
                <a:tc>
                  <a:txBody>
                    <a:bodyPr/>
                    <a:lstStyle/>
                    <a:p>
                      <a:pPr algn="l" fontAlgn="ctr"/>
                      <a:r>
                        <a:rPr lang="en-US" sz="1600" b="0" i="0" u="none" strike="noStrike" dirty="0">
                          <a:solidFill>
                            <a:srgbClr val="000000"/>
                          </a:solidFill>
                          <a:effectLst/>
                          <a:latin typeface="Tahoma" panose="020B0604030504040204" pitchFamily="34" charset="0"/>
                        </a:rPr>
                        <a:t>Israel</a:t>
                      </a:r>
                    </a:p>
                  </a:txBody>
                  <a:tcPr marL="7620" marR="7620" marT="7620" marB="0" anchor="ctr">
                    <a:solidFill>
                      <a:schemeClr val="accent5">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8</a:t>
                      </a:r>
                    </a:p>
                  </a:txBody>
                  <a:tcPr marL="7620" marR="7620" marT="7620" marB="0" anchor="ctr">
                    <a:solidFill>
                      <a:schemeClr val="accent5">
                        <a:lumMod val="40000"/>
                        <a:lumOff val="60000"/>
                      </a:schemeClr>
                    </a:solidFill>
                  </a:tcPr>
                </a:tc>
                <a:tc>
                  <a:txBody>
                    <a:bodyPr/>
                    <a:lstStyle/>
                    <a:p>
                      <a:pPr algn="l" fontAlgn="ctr"/>
                      <a:r>
                        <a:rPr lang="en-US" sz="1600" b="0" i="0" u="none" strike="noStrike">
                          <a:solidFill>
                            <a:srgbClr val="000000"/>
                          </a:solidFill>
                          <a:effectLst/>
                          <a:latin typeface="Tahoma" panose="020B0604030504040204" pitchFamily="34" charset="0"/>
                        </a:rPr>
                        <a:t>Estonia</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1</a:t>
                      </a:r>
                    </a:p>
                  </a:txBody>
                  <a:tcPr marL="7620" marR="7620" marT="7620" marB="0" anchor="ctr">
                    <a:solidFill>
                      <a:schemeClr val="bg2">
                        <a:lumMod val="90000"/>
                      </a:schemeClr>
                    </a:solidFill>
                  </a:tcPr>
                </a:tc>
                <a:extLst>
                  <a:ext uri="{0D108BD9-81ED-4DB2-BD59-A6C34878D82A}">
                    <a16:rowId xmlns:a16="http://schemas.microsoft.com/office/drawing/2014/main" val="1183482280"/>
                  </a:ext>
                </a:extLst>
              </a:tr>
              <a:tr h="370840">
                <a:tc>
                  <a:txBody>
                    <a:bodyPr/>
                    <a:lstStyle/>
                    <a:p>
                      <a:pPr algn="l" fontAlgn="ctr"/>
                      <a:r>
                        <a:rPr lang="en-US" sz="1600" b="0" i="0" u="none" strike="noStrike">
                          <a:solidFill>
                            <a:srgbClr val="000000"/>
                          </a:solidFill>
                          <a:effectLst/>
                          <a:latin typeface="Tahoma" panose="020B0604030504040204" pitchFamily="34" charset="0"/>
                        </a:rPr>
                        <a:t>Singapore</a:t>
                      </a:r>
                    </a:p>
                  </a:txBody>
                  <a:tcPr marL="7620" marR="7620" marT="7620" marB="0" anchor="ctr">
                    <a:solidFill>
                      <a:schemeClr val="accent5">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8</a:t>
                      </a:r>
                    </a:p>
                  </a:txBody>
                  <a:tcPr marL="7620" marR="7620" marT="7620" marB="0" anchor="ctr">
                    <a:solidFill>
                      <a:schemeClr val="accent5">
                        <a:lumMod val="40000"/>
                        <a:lumOff val="60000"/>
                      </a:schemeClr>
                    </a:solidFill>
                  </a:tcPr>
                </a:tc>
                <a:tc>
                  <a:txBody>
                    <a:bodyPr/>
                    <a:lstStyle/>
                    <a:p>
                      <a:pPr algn="l" fontAlgn="ctr"/>
                      <a:r>
                        <a:rPr lang="en-US" sz="1600" b="0" i="0" u="none" strike="noStrike">
                          <a:solidFill>
                            <a:srgbClr val="000000"/>
                          </a:solidFill>
                          <a:effectLst/>
                          <a:latin typeface="Tahoma" panose="020B0604030504040204" pitchFamily="34" charset="0"/>
                        </a:rPr>
                        <a:t>South Korea</a:t>
                      </a:r>
                    </a:p>
                  </a:txBody>
                  <a:tcPr marL="7620" marR="7620" marT="7620" marB="0" anchor="ctr">
                    <a:solidFill>
                      <a:schemeClr val="accent5">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2</a:t>
                      </a:r>
                    </a:p>
                  </a:txBody>
                  <a:tcPr marL="7620" marR="7620" marT="7620" marB="0" anchor="ctr">
                    <a:solidFill>
                      <a:schemeClr val="accent5">
                        <a:lumMod val="40000"/>
                        <a:lumOff val="60000"/>
                      </a:schemeClr>
                    </a:solidFill>
                  </a:tcPr>
                </a:tc>
                <a:extLst>
                  <a:ext uri="{0D108BD9-81ED-4DB2-BD59-A6C34878D82A}">
                    <a16:rowId xmlns:a16="http://schemas.microsoft.com/office/drawing/2014/main" val="4291449141"/>
                  </a:ext>
                </a:extLst>
              </a:tr>
              <a:tr h="370840">
                <a:tc>
                  <a:txBody>
                    <a:bodyPr/>
                    <a:lstStyle/>
                    <a:p>
                      <a:pPr algn="l" fontAlgn="ctr"/>
                      <a:r>
                        <a:rPr lang="en-US" sz="1600" b="0" i="0" u="none" strike="noStrike">
                          <a:solidFill>
                            <a:srgbClr val="000000"/>
                          </a:solidFill>
                          <a:effectLst/>
                          <a:latin typeface="Tahoma" panose="020B0604030504040204" pitchFamily="34" charset="0"/>
                        </a:rPr>
                        <a:t>China</a:t>
                      </a:r>
                    </a:p>
                  </a:txBody>
                  <a:tcPr marL="7620" marR="7620" marT="7620" marB="0" anchor="ctr">
                    <a:solidFill>
                      <a:schemeClr val="accent5">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7</a:t>
                      </a:r>
                    </a:p>
                  </a:txBody>
                  <a:tcPr marL="7620" marR="7620" marT="7620" marB="0" anchor="ctr">
                    <a:solidFill>
                      <a:schemeClr val="accent5">
                        <a:lumMod val="40000"/>
                        <a:lumOff val="60000"/>
                      </a:schemeClr>
                    </a:solidFill>
                  </a:tcPr>
                </a:tc>
                <a:tc>
                  <a:txBody>
                    <a:bodyPr/>
                    <a:lstStyle/>
                    <a:p>
                      <a:pPr algn="l" fontAlgn="ctr"/>
                      <a:r>
                        <a:rPr lang="en-US" sz="1600" b="0" i="0" u="none" strike="noStrike">
                          <a:solidFill>
                            <a:srgbClr val="000000"/>
                          </a:solidFill>
                          <a:effectLst/>
                          <a:latin typeface="Tahoma" panose="020B0604030504040204" pitchFamily="34" charset="0"/>
                        </a:rPr>
                        <a:t>Taiwan</a:t>
                      </a:r>
                    </a:p>
                  </a:txBody>
                  <a:tcPr marL="7620" marR="7620" marT="7620" marB="0" anchor="ctr">
                    <a:solidFill>
                      <a:schemeClr val="accent5">
                        <a:lumMod val="40000"/>
                        <a:lumOff val="6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1</a:t>
                      </a:r>
                    </a:p>
                  </a:txBody>
                  <a:tcPr marL="7620" marR="7620" marT="7620" marB="0" anchor="ctr">
                    <a:solidFill>
                      <a:schemeClr val="accent5">
                        <a:lumMod val="40000"/>
                        <a:lumOff val="60000"/>
                      </a:schemeClr>
                    </a:solidFill>
                  </a:tcPr>
                </a:tc>
                <a:extLst>
                  <a:ext uri="{0D108BD9-81ED-4DB2-BD59-A6C34878D82A}">
                    <a16:rowId xmlns:a16="http://schemas.microsoft.com/office/drawing/2014/main" val="2791043612"/>
                  </a:ext>
                </a:extLst>
              </a:tr>
              <a:tr h="370840">
                <a:tc>
                  <a:txBody>
                    <a:bodyPr/>
                    <a:lstStyle/>
                    <a:p>
                      <a:pPr algn="l" fontAlgn="ctr"/>
                      <a:r>
                        <a:rPr lang="en-US" sz="1600" b="0" i="0" u="none" strike="noStrike">
                          <a:solidFill>
                            <a:srgbClr val="000000"/>
                          </a:solidFill>
                          <a:effectLst/>
                          <a:latin typeface="Tahoma" panose="020B0604030504040204" pitchFamily="34" charset="0"/>
                        </a:rPr>
                        <a:t>Denmark</a:t>
                      </a:r>
                    </a:p>
                  </a:txBody>
                  <a:tcPr marL="7620" marR="7620" marT="7620" marB="0" anchor="ctr">
                    <a:solidFill>
                      <a:schemeClr val="bg2">
                        <a:lumMod val="90000"/>
                      </a:schemeClr>
                    </a:solidFill>
                  </a:tcPr>
                </a:tc>
                <a:tc>
                  <a:txBody>
                    <a:bodyPr/>
                    <a:lstStyle/>
                    <a:p>
                      <a:pPr algn="ctr" fontAlgn="ctr"/>
                      <a:r>
                        <a:rPr lang="en-US" sz="1600" b="0" i="0" u="none" strike="noStrike">
                          <a:solidFill>
                            <a:srgbClr val="000000"/>
                          </a:solidFill>
                          <a:effectLst/>
                          <a:latin typeface="Tahoma" panose="020B0604030504040204" pitchFamily="34" charset="0"/>
                        </a:rPr>
                        <a:t>7</a:t>
                      </a:r>
                    </a:p>
                  </a:txBody>
                  <a:tcPr marL="7620" marR="7620" marT="7620" marB="0" anchor="ctr">
                    <a:solidFill>
                      <a:schemeClr val="bg2">
                        <a:lumMod val="90000"/>
                      </a:schemeClr>
                    </a:solidFill>
                  </a:tcPr>
                </a:tc>
                <a:tc>
                  <a:txBody>
                    <a:bodyPr/>
                    <a:lstStyle/>
                    <a:p>
                      <a:pPr algn="l" fontAlgn="ctr"/>
                      <a:r>
                        <a:rPr lang="en-US" sz="1600" b="1" i="0" u="none" strike="noStrike">
                          <a:solidFill>
                            <a:srgbClr val="000000"/>
                          </a:solidFill>
                          <a:effectLst/>
                          <a:latin typeface="Tahoma" panose="020B0604030504040204" pitchFamily="34" charset="0"/>
                        </a:rPr>
                        <a:t>TOTAL</a:t>
                      </a:r>
                    </a:p>
                  </a:txBody>
                  <a:tcPr marL="7620" marR="7620" marT="7620" marB="0" anchor="ctr"/>
                </a:tc>
                <a:tc>
                  <a:txBody>
                    <a:bodyPr/>
                    <a:lstStyle/>
                    <a:p>
                      <a:pPr algn="ctr" fontAlgn="ctr"/>
                      <a:r>
                        <a:rPr lang="en-US" sz="1600" b="1" i="0" u="none" strike="noStrike" dirty="0">
                          <a:solidFill>
                            <a:srgbClr val="000000"/>
                          </a:solidFill>
                          <a:effectLst/>
                          <a:latin typeface="Tahoma" panose="020B0604030504040204" pitchFamily="34" charset="0"/>
                        </a:rPr>
                        <a:t>316</a:t>
                      </a:r>
                    </a:p>
                  </a:txBody>
                  <a:tcPr marL="7620" marR="7620" marT="7620" marB="0" anchor="ctr"/>
                </a:tc>
                <a:extLst>
                  <a:ext uri="{0D108BD9-81ED-4DB2-BD59-A6C34878D82A}">
                    <a16:rowId xmlns:a16="http://schemas.microsoft.com/office/drawing/2014/main" val="2183929187"/>
                  </a:ext>
                </a:extLst>
              </a:tr>
              <a:tr h="370840">
                <a:tc>
                  <a:txBody>
                    <a:bodyPr/>
                    <a:lstStyle/>
                    <a:p>
                      <a:pPr algn="l" fontAlgn="ctr"/>
                      <a:r>
                        <a:rPr lang="en-US" sz="1600" b="0" i="0" u="none" strike="noStrike" dirty="0">
                          <a:solidFill>
                            <a:srgbClr val="000000"/>
                          </a:solidFill>
                          <a:effectLst/>
                          <a:latin typeface="Tahoma" panose="020B0604030504040204" pitchFamily="34" charset="0"/>
                        </a:rPr>
                        <a:t>France</a:t>
                      </a:r>
                    </a:p>
                  </a:txBody>
                  <a:tcPr marL="7620" marR="7620" marT="7620" marB="0" anchor="ctr">
                    <a:solidFill>
                      <a:schemeClr val="bg2">
                        <a:lumMod val="90000"/>
                      </a:schemeClr>
                    </a:solidFill>
                  </a:tcPr>
                </a:tc>
                <a:tc>
                  <a:txBody>
                    <a:bodyPr/>
                    <a:lstStyle/>
                    <a:p>
                      <a:pPr algn="ctr" fontAlgn="ctr"/>
                      <a:r>
                        <a:rPr lang="en-US" sz="1600" b="0" i="0" u="none" strike="noStrike" dirty="0">
                          <a:solidFill>
                            <a:srgbClr val="000000"/>
                          </a:solidFill>
                          <a:effectLst/>
                          <a:latin typeface="Tahoma" panose="020B0604030504040204" pitchFamily="34" charset="0"/>
                        </a:rPr>
                        <a:t>6</a:t>
                      </a:r>
                    </a:p>
                  </a:txBody>
                  <a:tcPr marL="7620" marR="7620" marT="7620" marB="0" anchor="ctr">
                    <a:solidFill>
                      <a:schemeClr val="bg2">
                        <a:lumMod val="90000"/>
                      </a:schemeClr>
                    </a:solidFill>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931991331"/>
                  </a:ext>
                </a:extLst>
              </a:tr>
            </a:tbl>
          </a:graphicData>
        </a:graphic>
      </p:graphicFrame>
      <p:sp>
        <p:nvSpPr>
          <p:cNvPr id="4099" name="Rectangle 2"/>
          <p:cNvSpPr>
            <a:spLocks noGrp="1" noChangeArrowheads="1"/>
          </p:cNvSpPr>
          <p:nvPr>
            <p:ph type="title"/>
          </p:nvPr>
        </p:nvSpPr>
        <p:spPr>
          <a:xfrm>
            <a:off x="266400" y="460787"/>
            <a:ext cx="8429366" cy="606016"/>
          </a:xfrm>
        </p:spPr>
        <p:txBody>
          <a:bodyPr/>
          <a:lstStyle/>
          <a:p>
            <a:r>
              <a:rPr lang="en-US" sz="3200" dirty="0" smtClean="0"/>
              <a:t>Geographic distribution of IATBR members</a:t>
            </a:r>
            <a:endParaRPr lang="nl-NL" sz="3200" u="sng" dirty="0"/>
          </a:p>
        </p:txBody>
      </p:sp>
      <p:graphicFrame>
        <p:nvGraphicFramePr>
          <p:cNvPr id="6" name="Table 5"/>
          <p:cNvGraphicFramePr>
            <a:graphicFrameLocks noGrp="1"/>
          </p:cNvGraphicFramePr>
          <p:nvPr>
            <p:extLst>
              <p:ext uri="{D42A27DB-BD31-4B8C-83A1-F6EECF244321}">
                <p14:modId xmlns:p14="http://schemas.microsoft.com/office/powerpoint/2010/main" val="4247678431"/>
              </p:ext>
            </p:extLst>
          </p:nvPr>
        </p:nvGraphicFramePr>
        <p:xfrm>
          <a:off x="6745942" y="1576294"/>
          <a:ext cx="1949823" cy="1854200"/>
        </p:xfrm>
        <a:graphic>
          <a:graphicData uri="http://schemas.openxmlformats.org/drawingml/2006/table">
            <a:tbl>
              <a:tblPr firstRow="1" bandRow="1">
                <a:tableStyleId>{5C22544A-7EE6-4342-B048-85BDC9FD1C3A}</a:tableStyleId>
              </a:tblPr>
              <a:tblGrid>
                <a:gridCol w="1949823">
                  <a:extLst>
                    <a:ext uri="{9D8B030D-6E8A-4147-A177-3AD203B41FA5}">
                      <a16:colId xmlns:a16="http://schemas.microsoft.com/office/drawing/2014/main" val="3210624631"/>
                    </a:ext>
                  </a:extLst>
                </a:gridCol>
              </a:tblGrid>
              <a:tr h="370840">
                <a:tc>
                  <a:txBody>
                    <a:bodyPr/>
                    <a:lstStyle/>
                    <a:p>
                      <a:r>
                        <a:rPr lang="en-US" sz="1400" dirty="0" smtClean="0">
                          <a:solidFill>
                            <a:schemeClr val="tx1"/>
                          </a:solidFill>
                          <a:latin typeface="+mj-lt"/>
                        </a:rPr>
                        <a:t>North America (88)</a:t>
                      </a:r>
                      <a:endParaRPr lang="en-US" sz="1400" dirty="0">
                        <a:solidFill>
                          <a:schemeClr val="tx1"/>
                        </a:solidFill>
                        <a:latin typeface="+mj-lt"/>
                      </a:endParaRPr>
                    </a:p>
                  </a:txBody>
                  <a:tcPr anchor="ctr">
                    <a:solidFill>
                      <a:schemeClr val="accent2">
                        <a:lumMod val="40000"/>
                        <a:lumOff val="60000"/>
                      </a:schemeClr>
                    </a:solidFill>
                  </a:tcPr>
                </a:tc>
                <a:extLst>
                  <a:ext uri="{0D108BD9-81ED-4DB2-BD59-A6C34878D82A}">
                    <a16:rowId xmlns:a16="http://schemas.microsoft.com/office/drawing/2014/main" val="833737647"/>
                  </a:ext>
                </a:extLst>
              </a:tr>
              <a:tr h="370840">
                <a:tc>
                  <a:txBody>
                    <a:bodyPr/>
                    <a:lstStyle/>
                    <a:p>
                      <a:pPr marL="0" algn="l" rtl="0" eaLnBrk="1" latinLnBrk="0" hangingPunct="1"/>
                      <a:r>
                        <a:rPr kumimoji="0" lang="en-US" sz="1400" b="1" kern="1200" dirty="0" smtClean="0">
                          <a:solidFill>
                            <a:schemeClr val="tx1"/>
                          </a:solidFill>
                          <a:latin typeface="+mj-lt"/>
                          <a:ea typeface="+mn-ea"/>
                          <a:cs typeface="+mn-cs"/>
                        </a:rPr>
                        <a:t>Europe (143)</a:t>
                      </a:r>
                      <a:endParaRPr kumimoji="0" lang="en-US" sz="1400" b="1" kern="1200" dirty="0">
                        <a:solidFill>
                          <a:schemeClr val="tx1"/>
                        </a:solidFill>
                        <a:latin typeface="+mj-lt"/>
                        <a:ea typeface="+mn-ea"/>
                        <a:cs typeface="+mn-cs"/>
                      </a:endParaRPr>
                    </a:p>
                  </a:txBody>
                  <a:tcPr anchor="ctr">
                    <a:solidFill>
                      <a:schemeClr val="bg2">
                        <a:lumMod val="90000"/>
                      </a:schemeClr>
                    </a:solidFill>
                  </a:tcPr>
                </a:tc>
                <a:extLst>
                  <a:ext uri="{0D108BD9-81ED-4DB2-BD59-A6C34878D82A}">
                    <a16:rowId xmlns:a16="http://schemas.microsoft.com/office/drawing/2014/main" val="3551749337"/>
                  </a:ext>
                </a:extLst>
              </a:tr>
              <a:tr h="370840">
                <a:tc>
                  <a:txBody>
                    <a:bodyPr/>
                    <a:lstStyle/>
                    <a:p>
                      <a:pPr marL="0" algn="l" rtl="0" eaLnBrk="1" latinLnBrk="0" hangingPunct="1"/>
                      <a:r>
                        <a:rPr kumimoji="0" lang="en-US" sz="1400" b="1" kern="1200" dirty="0" smtClean="0">
                          <a:solidFill>
                            <a:schemeClr val="tx1"/>
                          </a:solidFill>
                          <a:latin typeface="+mj-lt"/>
                          <a:ea typeface="+mn-ea"/>
                          <a:cs typeface="+mn-cs"/>
                        </a:rPr>
                        <a:t>Asia (44)</a:t>
                      </a:r>
                      <a:endParaRPr kumimoji="0" lang="en-US" sz="1400" b="1" kern="1200" dirty="0">
                        <a:solidFill>
                          <a:schemeClr val="tx1"/>
                        </a:solidFill>
                        <a:latin typeface="+mj-lt"/>
                        <a:ea typeface="+mn-ea"/>
                        <a:cs typeface="+mn-cs"/>
                      </a:endParaRPr>
                    </a:p>
                  </a:txBody>
                  <a:tcPr anchor="ctr">
                    <a:solidFill>
                      <a:schemeClr val="accent5">
                        <a:lumMod val="40000"/>
                        <a:lumOff val="60000"/>
                      </a:schemeClr>
                    </a:solidFill>
                  </a:tcPr>
                </a:tc>
                <a:extLst>
                  <a:ext uri="{0D108BD9-81ED-4DB2-BD59-A6C34878D82A}">
                    <a16:rowId xmlns:a16="http://schemas.microsoft.com/office/drawing/2014/main" val="2819841780"/>
                  </a:ext>
                </a:extLst>
              </a:tr>
              <a:tr h="370840">
                <a:tc>
                  <a:txBody>
                    <a:bodyPr/>
                    <a:lstStyle/>
                    <a:p>
                      <a:pPr marL="0" algn="l" rtl="0" eaLnBrk="1" latinLnBrk="0" hangingPunct="1"/>
                      <a:r>
                        <a:rPr kumimoji="0" lang="en-US" sz="1400" b="1" kern="1200" dirty="0" smtClean="0">
                          <a:solidFill>
                            <a:schemeClr val="tx1"/>
                          </a:solidFill>
                          <a:latin typeface="+mj-lt"/>
                          <a:ea typeface="+mn-ea"/>
                          <a:cs typeface="+mn-cs"/>
                        </a:rPr>
                        <a:t>Australia (26)</a:t>
                      </a:r>
                      <a:endParaRPr kumimoji="0" lang="en-US" sz="1400" b="1" kern="1200" dirty="0">
                        <a:solidFill>
                          <a:schemeClr val="tx1"/>
                        </a:solidFill>
                        <a:latin typeface="+mj-lt"/>
                        <a:ea typeface="+mn-ea"/>
                        <a:cs typeface="+mn-cs"/>
                      </a:endParaRPr>
                    </a:p>
                  </a:txBody>
                  <a:tcPr anchor="ctr">
                    <a:solidFill>
                      <a:schemeClr val="bg1">
                        <a:lumMod val="75000"/>
                      </a:schemeClr>
                    </a:solidFill>
                  </a:tcPr>
                </a:tc>
                <a:extLst>
                  <a:ext uri="{0D108BD9-81ED-4DB2-BD59-A6C34878D82A}">
                    <a16:rowId xmlns:a16="http://schemas.microsoft.com/office/drawing/2014/main" val="3333246937"/>
                  </a:ext>
                </a:extLst>
              </a:tr>
              <a:tr h="370840">
                <a:tc>
                  <a:txBody>
                    <a:bodyPr/>
                    <a:lstStyle/>
                    <a:p>
                      <a:pPr marL="0" algn="l" rtl="0" eaLnBrk="1" latinLnBrk="0" hangingPunct="1"/>
                      <a:r>
                        <a:rPr kumimoji="0" lang="en-US" sz="1400" b="1" kern="1200" dirty="0" smtClean="0">
                          <a:solidFill>
                            <a:schemeClr val="tx1"/>
                          </a:solidFill>
                          <a:latin typeface="+mj-lt"/>
                          <a:ea typeface="+mn-ea"/>
                          <a:cs typeface="+mn-cs"/>
                        </a:rPr>
                        <a:t>South</a:t>
                      </a:r>
                      <a:r>
                        <a:rPr kumimoji="0" lang="en-US" sz="1400" b="1" kern="1200" baseline="0" dirty="0" smtClean="0">
                          <a:solidFill>
                            <a:schemeClr val="tx1"/>
                          </a:solidFill>
                          <a:latin typeface="+mj-lt"/>
                          <a:ea typeface="+mn-ea"/>
                          <a:cs typeface="+mn-cs"/>
                        </a:rPr>
                        <a:t> America (10)</a:t>
                      </a:r>
                      <a:endParaRPr kumimoji="0" lang="en-US" sz="1400" b="1" kern="1200" dirty="0">
                        <a:solidFill>
                          <a:schemeClr val="tx1"/>
                        </a:solidFill>
                        <a:latin typeface="+mj-lt"/>
                        <a:ea typeface="+mn-ea"/>
                        <a:cs typeface="+mn-cs"/>
                      </a:endParaRPr>
                    </a:p>
                  </a:txBody>
                  <a:tcPr anchor="ctr">
                    <a:solidFill>
                      <a:schemeClr val="tx2">
                        <a:lumMod val="40000"/>
                        <a:lumOff val="60000"/>
                      </a:schemeClr>
                    </a:solidFill>
                  </a:tcPr>
                </a:tc>
                <a:extLst>
                  <a:ext uri="{0D108BD9-81ED-4DB2-BD59-A6C34878D82A}">
                    <a16:rowId xmlns:a16="http://schemas.microsoft.com/office/drawing/2014/main" val="1545093858"/>
                  </a:ext>
                </a:extLst>
              </a:tr>
            </a:tbl>
          </a:graphicData>
        </a:graphic>
      </p:graphicFrame>
    </p:spTree>
    <p:extLst>
      <p:ext uri="{BB962C8B-B14F-4D97-AF65-F5344CB8AC3E}">
        <p14:creationId xmlns:p14="http://schemas.microsoft.com/office/powerpoint/2010/main" val="1227018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1156" y="1463587"/>
            <a:ext cx="8785002" cy="3641152"/>
          </a:xfrm>
          <a:prstGeom prst="rect">
            <a:avLst/>
          </a:prstGeom>
        </p:spPr>
      </p:pic>
      <p:sp>
        <p:nvSpPr>
          <p:cNvPr id="5" name="Rectangle 4"/>
          <p:cNvSpPr/>
          <p:nvPr/>
        </p:nvSpPr>
        <p:spPr>
          <a:xfrm>
            <a:off x="464261" y="3450919"/>
            <a:ext cx="8481897" cy="206681"/>
          </a:xfrm>
          <a:prstGeom prst="rect">
            <a:avLst/>
          </a:prstGeom>
          <a:solidFill>
            <a:srgbClr val="FFFF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7531" y="4174488"/>
            <a:ext cx="6420243" cy="930251"/>
          </a:xfrm>
          <a:prstGeom prst="rect">
            <a:avLst/>
          </a:prstGeom>
          <a:solidFill>
            <a:srgbClr val="FFFF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7497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696819"/>
            <a:ext cx="7772400" cy="1362075"/>
          </a:xfrm>
        </p:spPr>
        <p:txBody>
          <a:bodyPr/>
          <a:lstStyle/>
          <a:p>
            <a:pPr>
              <a:tabLst>
                <a:tab pos="6226175" algn="l"/>
              </a:tabLst>
            </a:pPr>
            <a:r>
              <a:rPr lang="en-US" sz="4400" dirty="0">
                <a:ln w="12700">
                  <a:noFill/>
                </a:ln>
                <a:solidFill>
                  <a:schemeClr val="tx2"/>
                </a:solidFill>
                <a:effectLst/>
              </a:rPr>
              <a:t>Questions or comments on </a:t>
            </a:r>
            <a:r>
              <a:rPr lang="en-US" sz="4400" dirty="0" smtClean="0">
                <a:ln w="12700">
                  <a:noFill/>
                </a:ln>
                <a:solidFill>
                  <a:schemeClr val="tx2"/>
                </a:solidFill>
                <a:effectLst/>
              </a:rPr>
              <a:t>proposed Change 3?</a:t>
            </a:r>
            <a:endParaRPr lang="en-US" sz="4400" dirty="0">
              <a:ln w="12700">
                <a:noFill/>
              </a:ln>
              <a:solidFill>
                <a:schemeClr val="tx2"/>
              </a:solidFill>
              <a:effectLst/>
            </a:endParaRPr>
          </a:p>
        </p:txBody>
      </p:sp>
    </p:spTree>
    <p:extLst>
      <p:ext uri="{BB962C8B-B14F-4D97-AF65-F5344CB8AC3E}">
        <p14:creationId xmlns:p14="http://schemas.microsoft.com/office/powerpoint/2010/main" val="1998685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10" y="204746"/>
            <a:ext cx="8229600" cy="1066800"/>
          </a:xfrm>
        </p:spPr>
        <p:txBody>
          <a:bodyPr/>
          <a:lstStyle/>
          <a:p>
            <a:r>
              <a:rPr lang="en-US" dirty="0" smtClean="0"/>
              <a:t>Proposed Change 4</a:t>
            </a:r>
            <a:endParaRPr lang="en-US" dirty="0"/>
          </a:p>
        </p:txBody>
      </p:sp>
      <p:sp>
        <p:nvSpPr>
          <p:cNvPr id="3" name="Content Placeholder 2"/>
          <p:cNvSpPr>
            <a:spLocks noGrp="1"/>
          </p:cNvSpPr>
          <p:nvPr>
            <p:ph idx="1"/>
          </p:nvPr>
        </p:nvSpPr>
        <p:spPr>
          <a:xfrm>
            <a:off x="210710" y="1335155"/>
            <a:ext cx="8229600" cy="5089499"/>
          </a:xfrm>
        </p:spPr>
        <p:txBody>
          <a:bodyPr/>
          <a:lstStyle/>
          <a:p>
            <a:pPr lvl="0"/>
            <a:r>
              <a:rPr lang="en-US" sz="2000" b="1" dirty="0"/>
              <a:t>Explicitly give the Board the authority to approve minor deviations from the rules for cause,</a:t>
            </a:r>
            <a:r>
              <a:rPr lang="en-US" sz="2000" dirty="0"/>
              <a:t> </a:t>
            </a:r>
            <a:r>
              <a:rPr lang="en-US" sz="2000" b="1" dirty="0"/>
              <a:t>such as to provide representation for a region of the world that is not covered by the election procedures, or, in the case of a tie, to allow both parties to be elected.</a:t>
            </a:r>
            <a:endParaRPr lang="en-US" sz="2000" dirty="0"/>
          </a:p>
          <a:p>
            <a:pPr lvl="1"/>
            <a:r>
              <a:rPr lang="en-US" sz="1600" dirty="0" smtClean="0"/>
              <a:t>The </a:t>
            </a:r>
            <a:r>
              <a:rPr lang="en-US" sz="1600" dirty="0"/>
              <a:t>Board may face situations not specifically addressed by the Constitution. The Board currently has “the right to co-opt up to three ordinary members … for specific purposes …”, but it is desirable to provide flexibility beyond the particular purposes listed.</a:t>
            </a:r>
          </a:p>
          <a:p>
            <a:pPr marL="109537" indent="0">
              <a:buNone/>
            </a:pPr>
            <a:r>
              <a:rPr lang="en-US" sz="2000" b="1" dirty="0"/>
              <a:t>AND</a:t>
            </a:r>
            <a:endParaRPr lang="en-US" sz="2000" dirty="0"/>
          </a:p>
          <a:p>
            <a:pPr lvl="0"/>
            <a:r>
              <a:rPr lang="en-US" sz="2000" b="1" dirty="0"/>
              <a:t>Eliminate the following provision of the Constitution</a:t>
            </a:r>
            <a:r>
              <a:rPr lang="en-US" sz="2000" dirty="0"/>
              <a:t> (which is </a:t>
            </a:r>
            <a:r>
              <a:rPr lang="en-US" sz="2000" dirty="0" err="1"/>
              <a:t>superceded</a:t>
            </a:r>
            <a:r>
              <a:rPr lang="en-US" sz="2000" dirty="0"/>
              <a:t> by the new provision):</a:t>
            </a:r>
          </a:p>
          <a:p>
            <a:pPr lvl="1"/>
            <a:r>
              <a:rPr lang="en-US" sz="1600" dirty="0"/>
              <a:t>“Additionally the Executive Board would have the right to co-opt up to three ordinary members for a maximum of two years at a time for specific purposes:</a:t>
            </a:r>
          </a:p>
          <a:p>
            <a:pPr lvl="1"/>
            <a:r>
              <a:rPr lang="en-US" sz="1600" dirty="0" err="1"/>
              <a:t>organisation</a:t>
            </a:r>
            <a:r>
              <a:rPr lang="en-US" sz="1600" dirty="0"/>
              <a:t> of an International Conference, or other specific event</a:t>
            </a:r>
          </a:p>
          <a:p>
            <a:pPr lvl="1"/>
            <a:r>
              <a:rPr lang="en-US" sz="1600" dirty="0"/>
              <a:t>to ensure representation for a region of the world which is not covered by the election procedures</a:t>
            </a:r>
            <a:r>
              <a:rPr lang="en-US" sz="1600" dirty="0" smtClean="0"/>
              <a:t>.”</a:t>
            </a:r>
            <a:endParaRPr lang="en-US" sz="1600" dirty="0"/>
          </a:p>
        </p:txBody>
      </p:sp>
    </p:spTree>
    <p:extLst>
      <p:ext uri="{BB962C8B-B14F-4D97-AF65-F5344CB8AC3E}">
        <p14:creationId xmlns:p14="http://schemas.microsoft.com/office/powerpoint/2010/main" val="1592613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31625" y="2282075"/>
            <a:ext cx="8747770" cy="1677679"/>
            <a:chOff x="171381" y="1749338"/>
            <a:chExt cx="8747770" cy="1677679"/>
          </a:xfrm>
        </p:grpSpPr>
        <p:pic>
          <p:nvPicPr>
            <p:cNvPr id="4" name="Picture 3"/>
            <p:cNvPicPr>
              <a:picLocks noChangeAspect="1"/>
            </p:cNvPicPr>
            <p:nvPr/>
          </p:nvPicPr>
          <p:blipFill>
            <a:blip r:embed="rId2"/>
            <a:stretch>
              <a:fillRect/>
            </a:stretch>
          </p:blipFill>
          <p:spPr>
            <a:xfrm>
              <a:off x="255315" y="1762316"/>
              <a:ext cx="8663836" cy="1497719"/>
            </a:xfrm>
            <a:prstGeom prst="rect">
              <a:avLst/>
            </a:prstGeom>
          </p:spPr>
        </p:pic>
        <p:grpSp>
          <p:nvGrpSpPr>
            <p:cNvPr id="9" name="Group 8"/>
            <p:cNvGrpSpPr/>
            <p:nvPr/>
          </p:nvGrpSpPr>
          <p:grpSpPr>
            <a:xfrm>
              <a:off x="171381" y="1749338"/>
              <a:ext cx="8727452" cy="1677679"/>
              <a:chOff x="171381" y="556643"/>
              <a:chExt cx="8727452" cy="1677679"/>
            </a:xfrm>
          </p:grpSpPr>
          <p:sp>
            <p:nvSpPr>
              <p:cNvPr id="6" name="Rectangle 5"/>
              <p:cNvSpPr/>
              <p:nvPr/>
            </p:nvSpPr>
            <p:spPr>
              <a:xfrm>
                <a:off x="193911" y="556643"/>
                <a:ext cx="5562833" cy="736730"/>
              </a:xfrm>
              <a:prstGeom prst="rect">
                <a:avLst/>
              </a:prstGeom>
              <a:solidFill>
                <a:srgbClr val="FFFF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24654" y="709043"/>
                <a:ext cx="2474179" cy="1382156"/>
              </a:xfrm>
              <a:prstGeom prst="rect">
                <a:avLst/>
              </a:prstGeom>
              <a:solidFill>
                <a:srgbClr val="FFFF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1381" y="1337196"/>
                <a:ext cx="6232955" cy="897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019719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696819"/>
            <a:ext cx="7772400" cy="1362075"/>
          </a:xfrm>
        </p:spPr>
        <p:txBody>
          <a:bodyPr/>
          <a:lstStyle/>
          <a:p>
            <a:pPr>
              <a:tabLst>
                <a:tab pos="6226175" algn="l"/>
              </a:tabLst>
            </a:pPr>
            <a:r>
              <a:rPr lang="en-US" sz="4400" dirty="0">
                <a:ln w="12700">
                  <a:noFill/>
                </a:ln>
                <a:solidFill>
                  <a:schemeClr val="tx2"/>
                </a:solidFill>
                <a:effectLst/>
              </a:rPr>
              <a:t>Questions or comments on </a:t>
            </a:r>
            <a:r>
              <a:rPr lang="en-US" sz="4400" dirty="0" smtClean="0">
                <a:ln w="12700">
                  <a:noFill/>
                </a:ln>
                <a:solidFill>
                  <a:schemeClr val="tx2"/>
                </a:solidFill>
                <a:effectLst/>
              </a:rPr>
              <a:t>proposed Change 4?</a:t>
            </a:r>
            <a:endParaRPr lang="en-US" sz="4400" dirty="0">
              <a:ln w="12700">
                <a:noFill/>
              </a:ln>
              <a:solidFill>
                <a:schemeClr val="tx2"/>
              </a:solidFill>
              <a:effectLst/>
            </a:endParaRPr>
          </a:p>
        </p:txBody>
      </p:sp>
    </p:spTree>
    <p:extLst>
      <p:ext uri="{BB962C8B-B14F-4D97-AF65-F5344CB8AC3E}">
        <p14:creationId xmlns:p14="http://schemas.microsoft.com/office/powerpoint/2010/main" val="2256094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5</a:t>
            </a:r>
            <a:endParaRPr lang="en-US" dirty="0"/>
          </a:p>
        </p:txBody>
      </p:sp>
      <p:sp>
        <p:nvSpPr>
          <p:cNvPr id="3" name="Content Placeholder 2"/>
          <p:cNvSpPr>
            <a:spLocks noGrp="1"/>
          </p:cNvSpPr>
          <p:nvPr>
            <p:ph idx="1"/>
          </p:nvPr>
        </p:nvSpPr>
        <p:spPr>
          <a:xfrm>
            <a:off x="457200" y="2249488"/>
            <a:ext cx="8229600" cy="2306609"/>
          </a:xfrm>
        </p:spPr>
        <p:txBody>
          <a:bodyPr/>
          <a:lstStyle/>
          <a:p>
            <a:r>
              <a:rPr lang="en-US" b="1" dirty="0" smtClean="0"/>
              <a:t>Accept minor </a:t>
            </a:r>
            <a:r>
              <a:rPr lang="en-US" b="1" dirty="0"/>
              <a:t>edits that are not otherwise affected by the proposed changes above.  Any constitutional text not shown </a:t>
            </a:r>
            <a:r>
              <a:rPr lang="en-US" b="1" dirty="0" smtClean="0"/>
              <a:t>in the reference document </a:t>
            </a:r>
            <a:r>
              <a:rPr lang="en-US" b="1" dirty="0"/>
              <a:t>remains unchanged.</a:t>
            </a:r>
            <a:endParaRPr lang="en-US" dirty="0"/>
          </a:p>
          <a:p>
            <a:endParaRPr lang="en-US" dirty="0"/>
          </a:p>
        </p:txBody>
      </p:sp>
    </p:spTree>
    <p:extLst>
      <p:ext uri="{BB962C8B-B14F-4D97-AF65-F5344CB8AC3E}">
        <p14:creationId xmlns:p14="http://schemas.microsoft.com/office/powerpoint/2010/main" val="725094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704"/>
            <a:ext cx="8229600" cy="1066800"/>
          </a:xfrm>
        </p:spPr>
        <p:txBody>
          <a:bodyPr/>
          <a:lstStyle/>
          <a:p>
            <a:r>
              <a:rPr lang="en-US" dirty="0" smtClean="0"/>
              <a:t>Plan for the meeting</a:t>
            </a:r>
            <a:endParaRPr lang="en-US" dirty="0"/>
          </a:p>
        </p:txBody>
      </p:sp>
      <p:sp>
        <p:nvSpPr>
          <p:cNvPr id="3" name="Content Placeholder 2"/>
          <p:cNvSpPr>
            <a:spLocks noGrp="1"/>
          </p:cNvSpPr>
          <p:nvPr>
            <p:ph idx="1"/>
          </p:nvPr>
        </p:nvSpPr>
        <p:spPr>
          <a:xfrm>
            <a:off x="457200" y="1003836"/>
            <a:ext cx="8229600" cy="4324350"/>
          </a:xfrm>
        </p:spPr>
        <p:txBody>
          <a:bodyPr/>
          <a:lstStyle/>
          <a:p>
            <a:pPr marL="623887" indent="-514350">
              <a:buFont typeface="+mj-lt"/>
              <a:buAutoNum type="arabicPeriod"/>
            </a:pPr>
            <a:r>
              <a:rPr lang="en-US" sz="2600" b="1" dirty="0" smtClean="0">
                <a:solidFill>
                  <a:schemeClr val="tx2">
                    <a:lumMod val="60000"/>
                    <a:lumOff val="40000"/>
                  </a:schemeClr>
                </a:solidFill>
              </a:rPr>
              <a:t>Background</a:t>
            </a:r>
            <a:r>
              <a:rPr lang="en-US" sz="2600" dirty="0" smtClean="0"/>
              <a:t> </a:t>
            </a:r>
            <a:r>
              <a:rPr lang="en-US" sz="1800" dirty="0" smtClean="0"/>
              <a:t>(2 slides)</a:t>
            </a:r>
            <a:endParaRPr lang="en-US" sz="1800" dirty="0"/>
          </a:p>
          <a:p>
            <a:pPr marL="915987" lvl="1" indent="-514350">
              <a:buFont typeface="Arial" panose="020B0604020202020204" pitchFamily="34" charset="0"/>
              <a:buChar char="•"/>
            </a:pPr>
            <a:r>
              <a:rPr lang="en-US" sz="2000" dirty="0" smtClean="0"/>
              <a:t>Questions/comments</a:t>
            </a:r>
          </a:p>
          <a:p>
            <a:pPr marL="623887" indent="-514350">
              <a:buFont typeface="+mj-lt"/>
              <a:buAutoNum type="arabicPeriod"/>
            </a:pPr>
            <a:r>
              <a:rPr lang="en-US" sz="2600" b="1" dirty="0" smtClean="0">
                <a:solidFill>
                  <a:schemeClr val="tx2">
                    <a:lumMod val="60000"/>
                    <a:lumOff val="40000"/>
                  </a:schemeClr>
                </a:solidFill>
              </a:rPr>
              <a:t>Overview of the proposed changes</a:t>
            </a:r>
          </a:p>
          <a:p>
            <a:pPr marL="623887" indent="-514350">
              <a:buFont typeface="+mj-lt"/>
              <a:buAutoNum type="arabicPeriod"/>
            </a:pPr>
            <a:r>
              <a:rPr lang="en-US" sz="2600" b="1" dirty="0" smtClean="0">
                <a:solidFill>
                  <a:schemeClr val="tx2">
                    <a:lumMod val="60000"/>
                    <a:lumOff val="40000"/>
                  </a:schemeClr>
                </a:solidFill>
              </a:rPr>
              <a:t>Change 1 </a:t>
            </a:r>
            <a:r>
              <a:rPr lang="en-US" sz="1800" dirty="0" smtClean="0"/>
              <a:t>(automatic conference organizer appointment)</a:t>
            </a:r>
          </a:p>
          <a:p>
            <a:pPr marL="915987" lvl="1" indent="-514350">
              <a:buFont typeface="Arial" panose="020B0604020202020204" pitchFamily="34" charset="0"/>
              <a:buChar char="•"/>
            </a:pPr>
            <a:r>
              <a:rPr lang="en-US" sz="2000" dirty="0" smtClean="0"/>
              <a:t>Questions/comments</a:t>
            </a:r>
            <a:endParaRPr lang="en-US" sz="2000" dirty="0" smtClean="0"/>
          </a:p>
          <a:p>
            <a:pPr marL="623887" indent="-514350">
              <a:buFont typeface="+mj-lt"/>
              <a:buAutoNum type="arabicPeriod"/>
            </a:pPr>
            <a:r>
              <a:rPr lang="en-US" sz="2600" b="1" dirty="0" smtClean="0">
                <a:solidFill>
                  <a:schemeClr val="tx2">
                    <a:lumMod val="60000"/>
                    <a:lumOff val="40000"/>
                  </a:schemeClr>
                </a:solidFill>
              </a:rPr>
              <a:t>Change 2 </a:t>
            </a:r>
            <a:r>
              <a:rPr lang="en-US" sz="1800" dirty="0" smtClean="0"/>
              <a:t>(conf. organizer term to coincide w/ conference timing)</a:t>
            </a:r>
          </a:p>
          <a:p>
            <a:pPr marL="915987" lvl="1" indent="-514350">
              <a:buFont typeface="Arial" panose="020B0604020202020204" pitchFamily="34" charset="0"/>
              <a:buChar char="•"/>
            </a:pPr>
            <a:r>
              <a:rPr lang="en-US" sz="2000" dirty="0" smtClean="0"/>
              <a:t>Questions/comments</a:t>
            </a:r>
          </a:p>
          <a:p>
            <a:pPr marL="623887" indent="-514350">
              <a:buFont typeface="+mj-lt"/>
              <a:buAutoNum type="arabicPeriod"/>
            </a:pPr>
            <a:r>
              <a:rPr lang="en-US" sz="2600" b="1" dirty="0">
                <a:solidFill>
                  <a:schemeClr val="tx2">
                    <a:lumMod val="60000"/>
                    <a:lumOff val="40000"/>
                  </a:schemeClr>
                </a:solidFill>
              </a:rPr>
              <a:t>Change </a:t>
            </a:r>
            <a:r>
              <a:rPr lang="en-US" sz="2600" b="1" dirty="0" smtClean="0">
                <a:solidFill>
                  <a:schemeClr val="tx2">
                    <a:lumMod val="60000"/>
                    <a:lumOff val="40000"/>
                  </a:schemeClr>
                </a:solidFill>
              </a:rPr>
              <a:t>3 </a:t>
            </a:r>
            <a:r>
              <a:rPr lang="en-US" sz="1800" dirty="0" smtClean="0"/>
              <a:t>(confirm 6 elected ordinary members, OK to have 3 from same country)</a:t>
            </a:r>
            <a:endParaRPr lang="en-US" sz="1800" dirty="0"/>
          </a:p>
          <a:p>
            <a:pPr marL="915987" lvl="1" indent="-514350">
              <a:buFont typeface="Arial" panose="020B0604020202020204" pitchFamily="34" charset="0"/>
              <a:buChar char="•"/>
            </a:pPr>
            <a:r>
              <a:rPr lang="en-US" sz="2000" dirty="0" smtClean="0"/>
              <a:t>Questions/comments</a:t>
            </a:r>
          </a:p>
          <a:p>
            <a:pPr marL="623887" indent="-514350">
              <a:buFont typeface="+mj-lt"/>
              <a:buAutoNum type="arabicPeriod"/>
            </a:pPr>
            <a:r>
              <a:rPr lang="en-US" sz="2600" b="1" dirty="0">
                <a:solidFill>
                  <a:schemeClr val="tx2">
                    <a:lumMod val="60000"/>
                    <a:lumOff val="40000"/>
                  </a:schemeClr>
                </a:solidFill>
              </a:rPr>
              <a:t>Change </a:t>
            </a:r>
            <a:r>
              <a:rPr lang="en-US" sz="2600" b="1" dirty="0" smtClean="0">
                <a:solidFill>
                  <a:schemeClr val="tx2">
                    <a:lumMod val="60000"/>
                    <a:lumOff val="40000"/>
                  </a:schemeClr>
                </a:solidFill>
              </a:rPr>
              <a:t>4 </a:t>
            </a:r>
            <a:r>
              <a:rPr lang="en-US" sz="1800" dirty="0" smtClean="0"/>
              <a:t>(Board discretion for minor deviations)</a:t>
            </a:r>
            <a:endParaRPr lang="en-US" sz="1800" dirty="0"/>
          </a:p>
          <a:p>
            <a:pPr marL="915987" lvl="1" indent="-514350">
              <a:buFont typeface="Arial" panose="020B0604020202020204" pitchFamily="34" charset="0"/>
              <a:buChar char="•"/>
            </a:pPr>
            <a:r>
              <a:rPr lang="en-US" sz="2000" dirty="0" smtClean="0"/>
              <a:t>Questions/comments</a:t>
            </a:r>
          </a:p>
          <a:p>
            <a:pPr marL="623887" indent="-514350">
              <a:buFont typeface="+mj-lt"/>
              <a:buAutoNum type="arabicPeriod"/>
            </a:pPr>
            <a:r>
              <a:rPr lang="en-US" sz="2600" b="1" dirty="0">
                <a:solidFill>
                  <a:schemeClr val="tx2">
                    <a:lumMod val="60000"/>
                    <a:lumOff val="40000"/>
                  </a:schemeClr>
                </a:solidFill>
              </a:rPr>
              <a:t>Change </a:t>
            </a:r>
            <a:r>
              <a:rPr lang="en-US" sz="2600" b="1" dirty="0" smtClean="0">
                <a:solidFill>
                  <a:schemeClr val="tx2">
                    <a:lumMod val="60000"/>
                    <a:lumOff val="40000"/>
                  </a:schemeClr>
                </a:solidFill>
              </a:rPr>
              <a:t>5 </a:t>
            </a:r>
            <a:r>
              <a:rPr lang="en-US" sz="1800" dirty="0" smtClean="0"/>
              <a:t>(minor edits)</a:t>
            </a:r>
            <a:endParaRPr lang="en-US" sz="1800" dirty="0"/>
          </a:p>
          <a:p>
            <a:pPr marL="915987" lvl="1" indent="-514350">
              <a:buFont typeface="Arial" panose="020B0604020202020204" pitchFamily="34" charset="0"/>
              <a:buChar char="•"/>
            </a:pPr>
            <a:r>
              <a:rPr lang="en-US" sz="2000" dirty="0" smtClean="0"/>
              <a:t>Questions/comments</a:t>
            </a:r>
            <a:endParaRPr lang="en-US" sz="2000" dirty="0"/>
          </a:p>
          <a:p>
            <a:pPr marL="623887" indent="-514350">
              <a:buFont typeface="+mj-lt"/>
              <a:buAutoNum type="arabicPeriod"/>
            </a:pPr>
            <a:r>
              <a:rPr lang="en-US" sz="2600" b="1" dirty="0" smtClean="0">
                <a:solidFill>
                  <a:schemeClr val="tx2">
                    <a:lumMod val="60000"/>
                    <a:lumOff val="40000"/>
                  </a:schemeClr>
                </a:solidFill>
              </a:rPr>
              <a:t>Remaining questions/comments, adjourn</a:t>
            </a:r>
            <a:endParaRPr lang="en-US" sz="2600" b="1" dirty="0">
              <a:solidFill>
                <a:schemeClr val="tx2">
                  <a:lumMod val="60000"/>
                  <a:lumOff val="40000"/>
                </a:schemeClr>
              </a:solidFill>
            </a:endParaRPr>
          </a:p>
        </p:txBody>
      </p:sp>
    </p:spTree>
    <p:extLst>
      <p:ext uri="{BB962C8B-B14F-4D97-AF65-F5344CB8AC3E}">
        <p14:creationId xmlns:p14="http://schemas.microsoft.com/office/powerpoint/2010/main" val="3583323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696819"/>
            <a:ext cx="7772400" cy="1362075"/>
          </a:xfrm>
        </p:spPr>
        <p:txBody>
          <a:bodyPr/>
          <a:lstStyle/>
          <a:p>
            <a:pPr>
              <a:tabLst>
                <a:tab pos="6226175" algn="l"/>
              </a:tabLst>
            </a:pPr>
            <a:r>
              <a:rPr lang="en-US" sz="4400" dirty="0">
                <a:ln w="12700">
                  <a:noFill/>
                </a:ln>
                <a:solidFill>
                  <a:schemeClr val="tx2"/>
                </a:solidFill>
                <a:effectLst/>
              </a:rPr>
              <a:t>Questions or comments on </a:t>
            </a:r>
            <a:r>
              <a:rPr lang="en-US" sz="4400" dirty="0" smtClean="0">
                <a:ln w="12700">
                  <a:noFill/>
                </a:ln>
                <a:solidFill>
                  <a:schemeClr val="tx2"/>
                </a:solidFill>
                <a:effectLst/>
              </a:rPr>
              <a:t>proposed Change 5?</a:t>
            </a:r>
            <a:endParaRPr lang="en-US" sz="4400" dirty="0">
              <a:ln w="12700">
                <a:noFill/>
              </a:ln>
              <a:solidFill>
                <a:schemeClr val="tx2"/>
              </a:solidFill>
              <a:effectLst/>
            </a:endParaRPr>
          </a:p>
        </p:txBody>
      </p:sp>
    </p:spTree>
    <p:extLst>
      <p:ext uri="{BB962C8B-B14F-4D97-AF65-F5344CB8AC3E}">
        <p14:creationId xmlns:p14="http://schemas.microsoft.com/office/powerpoint/2010/main" val="2943632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416700" y="652007"/>
            <a:ext cx="2653748" cy="2188680"/>
          </a:xfrm>
          <a:prstGeom prst="rect">
            <a:avLst/>
          </a:prstGeom>
          <a:noFill/>
          <a:ln>
            <a:noFill/>
          </a:ln>
        </p:spPr>
      </p:pic>
      <p:sp>
        <p:nvSpPr>
          <p:cNvPr id="2" name="Title 1"/>
          <p:cNvSpPr>
            <a:spLocks noGrp="1"/>
          </p:cNvSpPr>
          <p:nvPr>
            <p:ph type="title"/>
          </p:nvPr>
        </p:nvSpPr>
        <p:spPr>
          <a:xfrm>
            <a:off x="385641" y="2418624"/>
            <a:ext cx="8229600" cy="2336258"/>
          </a:xfrm>
        </p:spPr>
        <p:txBody>
          <a:bodyPr/>
          <a:lstStyle/>
          <a:p>
            <a:r>
              <a:rPr lang="en-US" dirty="0" smtClean="0"/>
              <a:t>Any other questions /</a:t>
            </a:r>
            <a:br>
              <a:rPr lang="en-US" dirty="0" smtClean="0"/>
            </a:br>
            <a:r>
              <a:rPr lang="en-US" dirty="0" smtClean="0"/>
              <a:t>comments?</a:t>
            </a:r>
            <a:br>
              <a:rPr lang="en-US" dirty="0" smtClean="0"/>
            </a:br>
            <a:r>
              <a:rPr lang="en-US" sz="3200" dirty="0" smtClean="0"/>
              <a:t>(Can send to apinjari@usf.edu,</a:t>
            </a:r>
            <a:br>
              <a:rPr lang="en-US" sz="3200" dirty="0" smtClean="0"/>
            </a:br>
            <a:r>
              <a:rPr lang="en-US" sz="3200" dirty="0" smtClean="0"/>
              <a:t>cc patmokh@gatech.edu)</a:t>
            </a:r>
            <a:r>
              <a:rPr lang="en-US" dirty="0" smtClean="0"/>
              <a:t/>
            </a:r>
            <a:br>
              <a:rPr lang="en-US" dirty="0" smtClean="0"/>
            </a:br>
            <a:r>
              <a:rPr lang="en-US" dirty="0" smtClean="0"/>
              <a:t/>
            </a:r>
            <a:br>
              <a:rPr lang="en-US" dirty="0" smtClean="0"/>
            </a:br>
            <a:r>
              <a:rPr lang="en-US" dirty="0" smtClean="0"/>
              <a:t>Thanks for your time and consideration, and please vote!</a:t>
            </a:r>
            <a:r>
              <a:rPr lang="en-US" dirty="0"/>
              <a:t/>
            </a:r>
            <a:br>
              <a:rPr lang="en-US" dirty="0"/>
            </a:br>
            <a:r>
              <a:rPr lang="en-US" dirty="0" smtClean="0"/>
              <a:t/>
            </a:r>
            <a:br>
              <a:rPr lang="en-US" dirty="0" smtClean="0"/>
            </a:br>
            <a:r>
              <a:rPr lang="en-US" dirty="0" smtClean="0"/>
              <a:t>Meeting adjourned!</a:t>
            </a:r>
            <a:endParaRPr lang="en-US" dirty="0"/>
          </a:p>
        </p:txBody>
      </p:sp>
    </p:spTree>
    <p:extLst>
      <p:ext uri="{BB962C8B-B14F-4D97-AF65-F5344CB8AC3E}">
        <p14:creationId xmlns:p14="http://schemas.microsoft.com/office/powerpoint/2010/main" val="4106115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149080"/>
            <a:ext cx="8382000" cy="1069848"/>
          </a:xfrm>
        </p:spPr>
        <p:txBody>
          <a:bodyPr/>
          <a:lstStyle/>
          <a:p>
            <a:r>
              <a:rPr lang="en-US" dirty="0" smtClean="0"/>
              <a:t>Background </a:t>
            </a:r>
            <a:r>
              <a:rPr lang="en-US" sz="2000" dirty="0" smtClean="0"/>
              <a:t>(1)</a:t>
            </a:r>
            <a:endParaRPr lang="en-US" sz="2000" dirty="0"/>
          </a:p>
        </p:txBody>
      </p:sp>
      <p:sp>
        <p:nvSpPr>
          <p:cNvPr id="8" name="Text Placeholder 7"/>
          <p:cNvSpPr>
            <a:spLocks noGrp="1"/>
          </p:cNvSpPr>
          <p:nvPr>
            <p:ph type="body" idx="1"/>
          </p:nvPr>
        </p:nvSpPr>
        <p:spPr>
          <a:xfrm>
            <a:off x="381000" y="1052278"/>
            <a:ext cx="4041648" cy="457200"/>
          </a:xfrm>
        </p:spPr>
        <p:txBody>
          <a:bodyPr/>
          <a:lstStyle/>
          <a:p>
            <a:r>
              <a:rPr lang="en-US" dirty="0" smtClean="0"/>
              <a:t>Current Constitution</a:t>
            </a:r>
            <a:endParaRPr lang="en-US" dirty="0"/>
          </a:p>
        </p:txBody>
      </p:sp>
      <p:sp>
        <p:nvSpPr>
          <p:cNvPr id="10" name="Text Placeholder 9"/>
          <p:cNvSpPr>
            <a:spLocks noGrp="1"/>
          </p:cNvSpPr>
          <p:nvPr>
            <p:ph type="body" sz="half" idx="3"/>
          </p:nvPr>
        </p:nvSpPr>
        <p:spPr>
          <a:xfrm>
            <a:off x="4721225" y="1052278"/>
            <a:ext cx="4041775" cy="457200"/>
          </a:xfrm>
        </p:spPr>
        <p:txBody>
          <a:bodyPr/>
          <a:lstStyle/>
          <a:p>
            <a:r>
              <a:rPr lang="en-US" dirty="0" smtClean="0"/>
              <a:t>Current Board</a:t>
            </a:r>
            <a:endParaRPr lang="en-US" dirty="0"/>
          </a:p>
        </p:txBody>
      </p:sp>
      <p:sp>
        <p:nvSpPr>
          <p:cNvPr id="9" name="Content Placeholder 8"/>
          <p:cNvSpPr>
            <a:spLocks noGrp="1"/>
          </p:cNvSpPr>
          <p:nvPr>
            <p:ph sz="quarter" idx="2"/>
          </p:nvPr>
        </p:nvSpPr>
        <p:spPr>
          <a:xfrm>
            <a:off x="381000" y="1515826"/>
            <a:ext cx="4041648" cy="5067853"/>
          </a:xfrm>
        </p:spPr>
        <p:txBody>
          <a:bodyPr/>
          <a:lstStyle/>
          <a:p>
            <a:r>
              <a:rPr lang="en-US" dirty="0"/>
              <a:t>Board comprises “</a:t>
            </a:r>
            <a:r>
              <a:rPr lang="en-US" b="1" dirty="0">
                <a:solidFill>
                  <a:srgbClr val="FF0000"/>
                </a:solidFill>
              </a:rPr>
              <a:t>up to four ex-officio members</a:t>
            </a:r>
            <a:r>
              <a:rPr lang="en-US" dirty="0"/>
              <a:t>: a chair, vice-chair, secretary, treasurer</a:t>
            </a:r>
            <a:r>
              <a:rPr lang="en-US" sz="1200" dirty="0"/>
              <a:t> [the latter two can be held by a single person]</a:t>
            </a:r>
            <a:r>
              <a:rPr lang="en-US" dirty="0"/>
              <a:t>, and </a:t>
            </a:r>
            <a:r>
              <a:rPr lang="en-US" b="1" dirty="0">
                <a:solidFill>
                  <a:srgbClr val="FF0000"/>
                </a:solidFill>
              </a:rPr>
              <a:t>between four and six elected ordinary mem­bers</a:t>
            </a:r>
            <a:r>
              <a:rPr lang="en-US" dirty="0"/>
              <a:t>.  </a:t>
            </a:r>
            <a:endParaRPr lang="en-US" dirty="0" smtClean="0"/>
          </a:p>
          <a:p>
            <a:r>
              <a:rPr lang="en-US" dirty="0" smtClean="0"/>
              <a:t>… </a:t>
            </a:r>
            <a:r>
              <a:rPr lang="en-US" b="1" dirty="0" smtClean="0">
                <a:solidFill>
                  <a:srgbClr val="FF0000"/>
                </a:solidFill>
              </a:rPr>
              <a:t>as </a:t>
            </a:r>
            <a:r>
              <a:rPr lang="en-US" b="1" dirty="0">
                <a:solidFill>
                  <a:srgbClr val="FF0000"/>
                </a:solidFill>
              </a:rPr>
              <a:t>a minimum shall include one member from Europe, North America and Asia</a:t>
            </a:r>
            <a:r>
              <a:rPr lang="en-US" dirty="0"/>
              <a:t>. </a:t>
            </a:r>
            <a:r>
              <a:rPr lang="en-US" b="1" dirty="0">
                <a:solidFill>
                  <a:srgbClr val="FF0000"/>
                </a:solidFill>
              </a:rPr>
              <a:t>No one country shall have more than two members </a:t>
            </a:r>
            <a:r>
              <a:rPr lang="en-US" dirty="0"/>
              <a:t>on the Board</a:t>
            </a:r>
            <a:r>
              <a:rPr lang="en-US" dirty="0" smtClean="0"/>
              <a:t>.”</a:t>
            </a:r>
          </a:p>
          <a:p>
            <a:r>
              <a:rPr lang="en-US" dirty="0" smtClean="0"/>
              <a:t>Includes past chair &amp; potentially other </a:t>
            </a:r>
            <a:r>
              <a:rPr lang="en-US" b="1" dirty="0" smtClean="0">
                <a:solidFill>
                  <a:srgbClr val="FF0000"/>
                </a:solidFill>
              </a:rPr>
              <a:t>appointed</a:t>
            </a:r>
            <a:r>
              <a:rPr lang="en-US" dirty="0" smtClean="0"/>
              <a:t> members</a:t>
            </a:r>
            <a:endParaRPr lang="en-US" dirty="0"/>
          </a:p>
        </p:txBody>
      </p:sp>
      <p:sp>
        <p:nvSpPr>
          <p:cNvPr id="11" name="Content Placeholder 10"/>
          <p:cNvSpPr>
            <a:spLocks noGrp="1"/>
          </p:cNvSpPr>
          <p:nvPr>
            <p:ph sz="quarter" idx="4"/>
          </p:nvPr>
        </p:nvSpPr>
        <p:spPr>
          <a:xfrm>
            <a:off x="4718304" y="1515826"/>
            <a:ext cx="4041775" cy="5187123"/>
          </a:xfrm>
        </p:spPr>
        <p:txBody>
          <a:bodyPr/>
          <a:lstStyle/>
          <a:p>
            <a:pPr marL="109537" indent="0">
              <a:buNone/>
            </a:pPr>
            <a:r>
              <a:rPr lang="en-US" sz="1800" b="1" dirty="0"/>
              <a:t>Ex-officio Members:</a:t>
            </a:r>
          </a:p>
          <a:p>
            <a:r>
              <a:rPr lang="en-US" sz="1400" b="1" dirty="0"/>
              <a:t>Elected Officers</a:t>
            </a:r>
          </a:p>
          <a:p>
            <a:pPr lvl="1"/>
            <a:r>
              <a:rPr lang="en-US" sz="1200" b="1" dirty="0">
                <a:solidFill>
                  <a:schemeClr val="tx2">
                    <a:lumMod val="60000"/>
                    <a:lumOff val="40000"/>
                  </a:schemeClr>
                </a:solidFill>
              </a:rPr>
              <a:t>Chair</a:t>
            </a:r>
            <a:r>
              <a:rPr lang="en-US" sz="1200" dirty="0"/>
              <a:t/>
            </a:r>
            <a:br>
              <a:rPr lang="en-US" sz="1200" dirty="0"/>
            </a:br>
            <a:r>
              <a:rPr lang="en-US" sz="1200" dirty="0">
                <a:solidFill>
                  <a:schemeClr val="accent2">
                    <a:lumMod val="75000"/>
                  </a:schemeClr>
                </a:solidFill>
              </a:rPr>
              <a:t>Patricia L. Mokhtarian, USA (North America)</a:t>
            </a:r>
          </a:p>
          <a:p>
            <a:pPr lvl="1"/>
            <a:r>
              <a:rPr lang="en-US" sz="1200" b="1" dirty="0">
                <a:solidFill>
                  <a:schemeClr val="tx2">
                    <a:lumMod val="60000"/>
                    <a:lumOff val="40000"/>
                  </a:schemeClr>
                </a:solidFill>
              </a:rPr>
              <a:t>Vice Chair/Chair-Elect</a:t>
            </a:r>
            <a:r>
              <a:rPr lang="en-US" sz="1200" dirty="0"/>
              <a:t/>
            </a:r>
            <a:br>
              <a:rPr lang="en-US" sz="1200" dirty="0"/>
            </a:br>
            <a:r>
              <a:rPr lang="en-US" sz="1200" dirty="0" err="1">
                <a:solidFill>
                  <a:schemeClr val="accent2">
                    <a:lumMod val="75000"/>
                  </a:schemeClr>
                </a:solidFill>
              </a:rPr>
              <a:t>Elisabetta</a:t>
            </a:r>
            <a:r>
              <a:rPr lang="en-US" sz="1200" dirty="0">
                <a:solidFill>
                  <a:schemeClr val="accent2">
                    <a:lumMod val="75000"/>
                  </a:schemeClr>
                </a:solidFill>
              </a:rPr>
              <a:t> </a:t>
            </a:r>
            <a:r>
              <a:rPr lang="en-US" sz="1200" dirty="0" err="1">
                <a:solidFill>
                  <a:schemeClr val="accent2">
                    <a:lumMod val="75000"/>
                  </a:schemeClr>
                </a:solidFill>
              </a:rPr>
              <a:t>Cherchi</a:t>
            </a:r>
            <a:r>
              <a:rPr lang="en-US" sz="1200" dirty="0">
                <a:solidFill>
                  <a:schemeClr val="accent2">
                    <a:lumMod val="75000"/>
                  </a:schemeClr>
                </a:solidFill>
              </a:rPr>
              <a:t>, United Kingdom (Europe)</a:t>
            </a:r>
          </a:p>
          <a:p>
            <a:pPr lvl="1"/>
            <a:r>
              <a:rPr lang="en-US" sz="1200" b="1" dirty="0">
                <a:solidFill>
                  <a:schemeClr val="tx2">
                    <a:lumMod val="60000"/>
                    <a:lumOff val="40000"/>
                  </a:schemeClr>
                </a:solidFill>
              </a:rPr>
              <a:t>Secretary/Treasurer</a:t>
            </a:r>
            <a:r>
              <a:rPr lang="en-US" sz="1200" dirty="0"/>
              <a:t/>
            </a:r>
            <a:br>
              <a:rPr lang="en-US" sz="1200" dirty="0"/>
            </a:br>
            <a:r>
              <a:rPr lang="en-US" sz="1200" dirty="0">
                <a:solidFill>
                  <a:schemeClr val="accent2">
                    <a:lumMod val="75000"/>
                  </a:schemeClr>
                </a:solidFill>
              </a:rPr>
              <a:t>Abdul R. </a:t>
            </a:r>
            <a:r>
              <a:rPr lang="en-US" sz="1200" dirty="0" err="1">
                <a:solidFill>
                  <a:schemeClr val="accent2">
                    <a:lumMod val="75000"/>
                  </a:schemeClr>
                </a:solidFill>
              </a:rPr>
              <a:t>Pinjari</a:t>
            </a:r>
            <a:r>
              <a:rPr lang="en-US" sz="1200" dirty="0">
                <a:solidFill>
                  <a:schemeClr val="accent2">
                    <a:lumMod val="75000"/>
                  </a:schemeClr>
                </a:solidFill>
              </a:rPr>
              <a:t>, USA (North America) – at the time of election (now India [Asia])</a:t>
            </a:r>
          </a:p>
          <a:p>
            <a:r>
              <a:rPr lang="en-US" sz="1400" b="1" dirty="0"/>
              <a:t>Appointed Board Members</a:t>
            </a:r>
          </a:p>
          <a:p>
            <a:pPr lvl="1"/>
            <a:r>
              <a:rPr lang="en-US" sz="1200" b="1" dirty="0">
                <a:solidFill>
                  <a:schemeClr val="tx2">
                    <a:lumMod val="60000"/>
                    <a:lumOff val="40000"/>
                  </a:schemeClr>
                </a:solidFill>
              </a:rPr>
              <a:t>Past Chair </a:t>
            </a:r>
            <a:r>
              <a:rPr lang="en-US" sz="1200" b="1" dirty="0">
                <a:solidFill>
                  <a:schemeClr val="accent2">
                    <a:lumMod val="75000"/>
                  </a:schemeClr>
                </a:solidFill>
              </a:rPr>
              <a:t>(“previously-elected”)</a:t>
            </a:r>
            <a:r>
              <a:rPr lang="en-US" sz="1200" dirty="0">
                <a:solidFill>
                  <a:schemeClr val="accent2">
                    <a:lumMod val="75000"/>
                  </a:schemeClr>
                </a:solidFill>
              </a:rPr>
              <a:t/>
            </a:r>
            <a:br>
              <a:rPr lang="en-US" sz="1200" dirty="0">
                <a:solidFill>
                  <a:schemeClr val="accent2">
                    <a:lumMod val="75000"/>
                  </a:schemeClr>
                </a:solidFill>
              </a:rPr>
            </a:br>
            <a:r>
              <a:rPr lang="en-US" sz="1200" dirty="0" err="1">
                <a:solidFill>
                  <a:schemeClr val="accent2">
                    <a:lumMod val="75000"/>
                  </a:schemeClr>
                </a:solidFill>
              </a:rPr>
              <a:t>Yoram</a:t>
            </a:r>
            <a:r>
              <a:rPr lang="en-US" sz="1200" dirty="0">
                <a:solidFill>
                  <a:schemeClr val="accent2">
                    <a:lumMod val="75000"/>
                  </a:schemeClr>
                </a:solidFill>
              </a:rPr>
              <a:t> </a:t>
            </a:r>
            <a:r>
              <a:rPr lang="en-US" sz="1200" dirty="0" err="1">
                <a:solidFill>
                  <a:schemeClr val="accent2">
                    <a:lumMod val="75000"/>
                  </a:schemeClr>
                </a:solidFill>
              </a:rPr>
              <a:t>Shiftan</a:t>
            </a:r>
            <a:r>
              <a:rPr lang="en-US" sz="1200" dirty="0">
                <a:solidFill>
                  <a:schemeClr val="accent2">
                    <a:lumMod val="75000"/>
                  </a:schemeClr>
                </a:solidFill>
              </a:rPr>
              <a:t>, Israel (Asia)</a:t>
            </a:r>
          </a:p>
          <a:p>
            <a:pPr lvl="1"/>
            <a:r>
              <a:rPr lang="en-US" sz="1200" b="1" dirty="0">
                <a:solidFill>
                  <a:schemeClr val="tx2">
                    <a:lumMod val="60000"/>
                    <a:lumOff val="40000"/>
                  </a:schemeClr>
                </a:solidFill>
              </a:rPr>
              <a:t>Conference Organizer</a:t>
            </a:r>
            <a:r>
              <a:rPr lang="en-US" sz="1200" dirty="0"/>
              <a:t/>
            </a:r>
            <a:br>
              <a:rPr lang="en-US" sz="1200" dirty="0"/>
            </a:br>
            <a:r>
              <a:rPr lang="en-US" sz="1200" dirty="0" err="1">
                <a:solidFill>
                  <a:schemeClr val="accent2">
                    <a:lumMod val="75000"/>
                  </a:schemeClr>
                </a:solidFill>
              </a:rPr>
              <a:t>Konstadinos</a:t>
            </a:r>
            <a:r>
              <a:rPr lang="en-US" sz="1200" dirty="0">
                <a:solidFill>
                  <a:schemeClr val="accent2">
                    <a:lumMod val="75000"/>
                  </a:schemeClr>
                </a:solidFill>
              </a:rPr>
              <a:t> (Kostas) </a:t>
            </a:r>
            <a:r>
              <a:rPr lang="en-US" sz="1200" dirty="0" err="1">
                <a:solidFill>
                  <a:schemeClr val="accent2">
                    <a:lumMod val="75000"/>
                  </a:schemeClr>
                </a:solidFill>
              </a:rPr>
              <a:t>Goulias</a:t>
            </a:r>
            <a:r>
              <a:rPr lang="en-US" sz="1200" dirty="0">
                <a:solidFill>
                  <a:schemeClr val="accent2">
                    <a:lumMod val="75000"/>
                  </a:schemeClr>
                </a:solidFill>
              </a:rPr>
              <a:t>, USA (North America)</a:t>
            </a:r>
          </a:p>
          <a:p>
            <a:pPr marL="109537" indent="0">
              <a:buNone/>
            </a:pPr>
            <a:r>
              <a:rPr lang="en-US" sz="1800" b="1" dirty="0"/>
              <a:t>Regular Board Members:</a:t>
            </a:r>
            <a:endParaRPr lang="en-US" sz="1800" dirty="0"/>
          </a:p>
          <a:p>
            <a:r>
              <a:rPr lang="en-US" sz="1400" dirty="0"/>
              <a:t>Caspar Chorus, The Netherlands (Europe)</a:t>
            </a:r>
          </a:p>
          <a:p>
            <a:r>
              <a:rPr lang="en-US" sz="1400" dirty="0"/>
              <a:t>Charisma Choudhury, United Kingdom (Europe)</a:t>
            </a:r>
          </a:p>
          <a:p>
            <a:r>
              <a:rPr lang="en-US" sz="1400" dirty="0"/>
              <a:t>Matthew </a:t>
            </a:r>
            <a:r>
              <a:rPr lang="en-US" sz="1400" dirty="0" err="1"/>
              <a:t>Roorda</a:t>
            </a:r>
            <a:r>
              <a:rPr lang="en-US" sz="1400" dirty="0"/>
              <a:t>, Canada (North America)</a:t>
            </a:r>
          </a:p>
          <a:p>
            <a:r>
              <a:rPr lang="en-US" sz="1400" dirty="0" err="1"/>
              <a:t>Junyi</a:t>
            </a:r>
            <a:r>
              <a:rPr lang="en-US" sz="1400" dirty="0"/>
              <a:t> Zhang, Japan (Asia</a:t>
            </a:r>
            <a:r>
              <a:rPr lang="en-US" sz="1400" dirty="0" smtClean="0"/>
              <a:t>)</a:t>
            </a:r>
            <a:endParaRPr lang="en-US" sz="1400" dirty="0"/>
          </a:p>
        </p:txBody>
      </p:sp>
    </p:spTree>
    <p:extLst>
      <p:ext uri="{BB962C8B-B14F-4D97-AF65-F5344CB8AC3E}">
        <p14:creationId xmlns:p14="http://schemas.microsoft.com/office/powerpoint/2010/main" val="1623923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98174" y="228604"/>
            <a:ext cx="8229600" cy="1066800"/>
          </a:xfrm>
        </p:spPr>
        <p:txBody>
          <a:bodyPr/>
          <a:lstStyle/>
          <a:p>
            <a:r>
              <a:rPr lang="en-US" dirty="0"/>
              <a:t>Background </a:t>
            </a:r>
            <a:r>
              <a:rPr lang="en-US" sz="2000" dirty="0" smtClean="0"/>
              <a:t>(2)</a:t>
            </a:r>
            <a:endParaRPr lang="en-US" dirty="0"/>
          </a:p>
        </p:txBody>
      </p:sp>
      <p:sp>
        <p:nvSpPr>
          <p:cNvPr id="8" name="Content Placeholder 7"/>
          <p:cNvSpPr>
            <a:spLocks noGrp="1"/>
          </p:cNvSpPr>
          <p:nvPr>
            <p:ph idx="1"/>
          </p:nvPr>
        </p:nvSpPr>
        <p:spPr>
          <a:xfrm>
            <a:off x="218666" y="1223770"/>
            <a:ext cx="8229600" cy="4324350"/>
          </a:xfrm>
        </p:spPr>
        <p:txBody>
          <a:bodyPr/>
          <a:lstStyle/>
          <a:p>
            <a:r>
              <a:rPr lang="en-US" sz="2400" dirty="0" smtClean="0"/>
              <a:t>The rules have become a bit restrictive, sometimes </a:t>
            </a:r>
            <a:r>
              <a:rPr lang="en-US" sz="2400" dirty="0"/>
              <a:t>precluding interested </a:t>
            </a:r>
            <a:r>
              <a:rPr lang="en-US" sz="2400" dirty="0" smtClean="0"/>
              <a:t>people </a:t>
            </a:r>
            <a:r>
              <a:rPr lang="en-US" sz="2400" dirty="0"/>
              <a:t>from running for election to the Board at all, and </a:t>
            </a:r>
            <a:r>
              <a:rPr lang="en-US" sz="2400" dirty="0" smtClean="0"/>
              <a:t>sometimes </a:t>
            </a:r>
            <a:r>
              <a:rPr lang="en-US" sz="2400" dirty="0"/>
              <a:t>presenting compli­cated contingencies, such </a:t>
            </a:r>
            <a:r>
              <a:rPr lang="en-US" sz="2400" dirty="0" smtClean="0"/>
              <a:t>as</a:t>
            </a:r>
          </a:p>
          <a:p>
            <a:pPr lvl="1"/>
            <a:r>
              <a:rPr lang="en-US" sz="1800" dirty="0" smtClean="0"/>
              <a:t>“If </a:t>
            </a:r>
            <a:r>
              <a:rPr lang="en-US" sz="1800" dirty="0"/>
              <a:t>person X is elected as an officer, that will preclude person Y from being elected as an ordinary member even if s/he has the most votes, because person X would already be the second Board member from the same country.”</a:t>
            </a:r>
          </a:p>
          <a:p>
            <a:r>
              <a:rPr lang="en-US" sz="2400" dirty="0" smtClean="0"/>
              <a:t>The primary </a:t>
            </a:r>
            <a:r>
              <a:rPr lang="en-US" sz="2400" dirty="0"/>
              <a:t>purpose of the </a:t>
            </a:r>
            <a:r>
              <a:rPr lang="en-US" sz="2400" dirty="0" smtClean="0"/>
              <a:t>proposed changes is </a:t>
            </a:r>
            <a:r>
              <a:rPr lang="en-US" sz="2400" dirty="0"/>
              <a:t>to </a:t>
            </a:r>
            <a:r>
              <a:rPr lang="en-US" sz="2400" i="1" dirty="0"/>
              <a:t>somewhat</a:t>
            </a:r>
            <a:r>
              <a:rPr lang="en-US" sz="2400" dirty="0"/>
              <a:t> relax these restrictions, while </a:t>
            </a:r>
            <a:r>
              <a:rPr lang="en-US" sz="2400" b="1" i="1" dirty="0">
                <a:solidFill>
                  <a:srgbClr val="C00000"/>
                </a:solidFill>
              </a:rPr>
              <a:t>remaining true to the principles of geographic diversity and non-dominance of any one country.  </a:t>
            </a:r>
            <a:endParaRPr lang="en-US" sz="2400" b="1" i="1" dirty="0" smtClean="0">
              <a:solidFill>
                <a:srgbClr val="C00000"/>
              </a:solidFill>
            </a:endParaRPr>
          </a:p>
          <a:p>
            <a:r>
              <a:rPr lang="en-US" sz="2400" dirty="0" smtClean="0"/>
              <a:t>While we’re at it, it could be helpful to </a:t>
            </a:r>
            <a:r>
              <a:rPr lang="en-US" sz="2400" dirty="0"/>
              <a:t>make a few other small changes that are also related to the composition of the Board.</a:t>
            </a:r>
          </a:p>
          <a:p>
            <a:endParaRPr lang="en-US" sz="2400" dirty="0"/>
          </a:p>
        </p:txBody>
      </p:sp>
    </p:spTree>
    <p:extLst>
      <p:ext uri="{BB962C8B-B14F-4D97-AF65-F5344CB8AC3E}">
        <p14:creationId xmlns:p14="http://schemas.microsoft.com/office/powerpoint/2010/main" val="2078676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696819"/>
            <a:ext cx="7772400" cy="1362075"/>
          </a:xfrm>
        </p:spPr>
        <p:txBody>
          <a:bodyPr/>
          <a:lstStyle/>
          <a:p>
            <a:pPr>
              <a:tabLst>
                <a:tab pos="6226175" algn="l"/>
              </a:tabLst>
            </a:pPr>
            <a:r>
              <a:rPr lang="en-US" sz="4400" dirty="0">
                <a:ln w="12700">
                  <a:noFill/>
                </a:ln>
                <a:solidFill>
                  <a:schemeClr val="tx2"/>
                </a:solidFill>
                <a:effectLst/>
              </a:rPr>
              <a:t>Questions or comments on background?</a:t>
            </a:r>
            <a:endParaRPr lang="en-US" sz="4400" dirty="0">
              <a:ln w="12700">
                <a:noFill/>
              </a:ln>
              <a:solidFill>
                <a:schemeClr val="tx2"/>
              </a:solidFill>
              <a:effectLst/>
            </a:endParaRPr>
          </a:p>
        </p:txBody>
      </p:sp>
    </p:spTree>
    <p:extLst>
      <p:ext uri="{BB962C8B-B14F-4D97-AF65-F5344CB8AC3E}">
        <p14:creationId xmlns:p14="http://schemas.microsoft.com/office/powerpoint/2010/main" val="2373843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08" y="378101"/>
            <a:ext cx="8567535" cy="1066800"/>
          </a:xfrm>
        </p:spPr>
        <p:txBody>
          <a:bodyPr/>
          <a:lstStyle/>
          <a:p>
            <a:r>
              <a:rPr lang="en-US" dirty="0" smtClean="0"/>
              <a:t>Overview of the proposed </a:t>
            </a:r>
            <a:r>
              <a:rPr lang="en-US" dirty="0"/>
              <a:t>changes</a:t>
            </a:r>
          </a:p>
        </p:txBody>
      </p:sp>
      <p:sp>
        <p:nvSpPr>
          <p:cNvPr id="3" name="Content Placeholder 2"/>
          <p:cNvSpPr>
            <a:spLocks noGrp="1"/>
          </p:cNvSpPr>
          <p:nvPr>
            <p:ph idx="1"/>
          </p:nvPr>
        </p:nvSpPr>
        <p:spPr>
          <a:xfrm>
            <a:off x="159025" y="1286075"/>
            <a:ext cx="8833899" cy="5472533"/>
          </a:xfrm>
        </p:spPr>
        <p:txBody>
          <a:bodyPr/>
          <a:lstStyle/>
          <a:p>
            <a:pPr>
              <a:buSzPct val="100000"/>
              <a:buFont typeface="Wingdings" panose="05000000000000000000" pitchFamily="2" charset="2"/>
              <a:buChar char=""/>
            </a:pPr>
            <a:r>
              <a:rPr lang="en-US" sz="1900" dirty="0" smtClean="0"/>
              <a:t>Make </a:t>
            </a:r>
            <a:r>
              <a:rPr lang="en-US" sz="1900" b="1" i="1" dirty="0">
                <a:solidFill>
                  <a:srgbClr val="C00000"/>
                </a:solidFill>
              </a:rPr>
              <a:t>automatic the appointment of the international conference organizer </a:t>
            </a:r>
            <a:r>
              <a:rPr lang="en-US" sz="1900" dirty="0"/>
              <a:t>to the </a:t>
            </a:r>
            <a:r>
              <a:rPr lang="en-US" sz="1900" dirty="0" smtClean="0"/>
              <a:t>board.</a:t>
            </a:r>
          </a:p>
          <a:p>
            <a:pPr lvl="0">
              <a:buSzPct val="100000"/>
              <a:buFont typeface="Wingdings" panose="05000000000000000000" pitchFamily="2" charset="2"/>
              <a:buChar char=""/>
            </a:pPr>
            <a:r>
              <a:rPr lang="en-US" sz="1900" dirty="0" smtClean="0"/>
              <a:t>Reduce </a:t>
            </a:r>
            <a:r>
              <a:rPr lang="en-US" sz="1900" dirty="0"/>
              <a:t>the number of </a:t>
            </a:r>
            <a:r>
              <a:rPr lang="en-US" sz="1900" b="1" i="1" dirty="0">
                <a:solidFill>
                  <a:srgbClr val="C00000"/>
                </a:solidFill>
              </a:rPr>
              <a:t>discretionary appointments to the Board from three (which included the conference organizer) to two</a:t>
            </a:r>
            <a:r>
              <a:rPr lang="en-US" sz="1900" dirty="0"/>
              <a:t>, specified (as </a:t>
            </a:r>
            <a:r>
              <a:rPr lang="en-US" sz="1900" dirty="0" smtClean="0"/>
              <a:t>already in the Constitution) </a:t>
            </a:r>
            <a:r>
              <a:rPr lang="en-US" sz="1900" dirty="0"/>
              <a:t>to be Newsletter editor and Website editor</a:t>
            </a:r>
            <a:r>
              <a:rPr lang="en-US" sz="1900" dirty="0" smtClean="0"/>
              <a:t>.</a:t>
            </a:r>
          </a:p>
          <a:p>
            <a:pPr lvl="8">
              <a:buSzPct val="100000"/>
              <a:buFont typeface="Wingdings" panose="05000000000000000000" pitchFamily="2" charset="2"/>
              <a:buChar char=""/>
            </a:pPr>
            <a:endParaRPr lang="en-US" sz="500" dirty="0" smtClean="0"/>
          </a:p>
          <a:p>
            <a:pPr lvl="8">
              <a:buSzPct val="100000"/>
              <a:buFont typeface="Wingdings" panose="05000000000000000000" pitchFamily="2" charset="2"/>
              <a:buChar char=""/>
            </a:pPr>
            <a:r>
              <a:rPr lang="en-US" sz="500" dirty="0" smtClean="0"/>
              <a:t>------------------------------------------------------------------------------------------------------------------------------------------------------------------------    </a:t>
            </a:r>
            <a:r>
              <a:rPr lang="en-US" sz="500" dirty="0" smtClean="0">
                <a:sym typeface="Wingdings" panose="05000000000000000000" pitchFamily="2" charset="2"/>
              </a:rPr>
              <a:t></a:t>
            </a:r>
            <a:endParaRPr lang="en-US" sz="500" dirty="0"/>
          </a:p>
          <a:p>
            <a:pPr lvl="0">
              <a:buSzPct val="100000"/>
              <a:buFont typeface="Wingdings" panose="05000000000000000000" pitchFamily="2" charset="2"/>
              <a:buChar char=""/>
            </a:pPr>
            <a:r>
              <a:rPr lang="en-US" sz="1900" dirty="0"/>
              <a:t>Specify the </a:t>
            </a:r>
            <a:r>
              <a:rPr lang="en-US" sz="1900" b="1" i="1" dirty="0">
                <a:solidFill>
                  <a:srgbClr val="C00000"/>
                </a:solidFill>
              </a:rPr>
              <a:t>term of the conference organizer to coincide with conference </a:t>
            </a:r>
            <a:r>
              <a:rPr lang="en-US" sz="1900" b="1" i="1" dirty="0" smtClean="0">
                <a:solidFill>
                  <a:srgbClr val="C00000"/>
                </a:solidFill>
              </a:rPr>
              <a:t>periods.</a:t>
            </a:r>
          </a:p>
          <a:p>
            <a:pPr lvl="8">
              <a:buSzPct val="100000"/>
              <a:buFont typeface="Wingdings" panose="05000000000000000000" pitchFamily="2" charset="2"/>
              <a:buChar char=""/>
            </a:pPr>
            <a:endParaRPr lang="en-US" sz="500" b="1" i="1" dirty="0" smtClean="0">
              <a:solidFill>
                <a:srgbClr val="C00000"/>
              </a:solidFill>
            </a:endParaRPr>
          </a:p>
          <a:p>
            <a:pPr lvl="8">
              <a:buSzPct val="100000"/>
              <a:buFont typeface="Wingdings" panose="05000000000000000000" pitchFamily="2" charset="2"/>
              <a:buChar char=""/>
            </a:pPr>
            <a:r>
              <a:rPr lang="en-US" sz="500" dirty="0"/>
              <a:t>------------------------------------------------------------------------------------------------------------------------------------------------------------------------    </a:t>
            </a:r>
            <a:r>
              <a:rPr lang="en-US" sz="500" dirty="0">
                <a:sym typeface="Wingdings" panose="05000000000000000000" pitchFamily="2" charset="2"/>
              </a:rPr>
              <a:t></a:t>
            </a:r>
            <a:endParaRPr lang="en-US" sz="500" dirty="0"/>
          </a:p>
          <a:p>
            <a:pPr>
              <a:buSzPct val="100000"/>
              <a:buFont typeface="Wingdings" panose="05000000000000000000" pitchFamily="2" charset="2"/>
              <a:buChar char=""/>
            </a:pPr>
            <a:r>
              <a:rPr lang="en-US" sz="1900" dirty="0" smtClean="0"/>
              <a:t>Specify </a:t>
            </a:r>
            <a:r>
              <a:rPr lang="en-US" sz="1900" b="1" i="1" dirty="0">
                <a:solidFill>
                  <a:srgbClr val="C00000"/>
                </a:solidFill>
              </a:rPr>
              <a:t>six elected ordinary members of the Board</a:t>
            </a:r>
            <a:r>
              <a:rPr lang="en-US" sz="1900" dirty="0"/>
              <a:t>, instead of “between four and six”. </a:t>
            </a:r>
          </a:p>
          <a:p>
            <a:pPr lvl="0">
              <a:buSzPct val="100000"/>
              <a:buFont typeface="Wingdings" panose="05000000000000000000" pitchFamily="2" charset="2"/>
              <a:buChar char=""/>
            </a:pPr>
            <a:r>
              <a:rPr lang="en-US" sz="1900" b="1" i="1" dirty="0" smtClean="0">
                <a:solidFill>
                  <a:srgbClr val="C00000"/>
                </a:solidFill>
              </a:rPr>
              <a:t>Allow </a:t>
            </a:r>
            <a:r>
              <a:rPr lang="en-US" sz="1900" b="1" i="1" dirty="0">
                <a:solidFill>
                  <a:srgbClr val="C00000"/>
                </a:solidFill>
              </a:rPr>
              <a:t>three (elected) </a:t>
            </a:r>
            <a:r>
              <a:rPr lang="en-US" sz="1900" b="1" i="1" dirty="0">
                <a:solidFill>
                  <a:srgbClr val="7030A0"/>
                </a:solidFill>
              </a:rPr>
              <a:t>members</a:t>
            </a:r>
            <a:r>
              <a:rPr lang="en-US" sz="1900" b="1" i="1" dirty="0">
                <a:solidFill>
                  <a:srgbClr val="C00000"/>
                </a:solidFill>
              </a:rPr>
              <a:t> to be from the same country, as long as no more than two </a:t>
            </a:r>
            <a:r>
              <a:rPr lang="en-US" sz="1900" b="1" i="1" dirty="0">
                <a:solidFill>
                  <a:srgbClr val="7030A0"/>
                </a:solidFill>
              </a:rPr>
              <a:t>officers</a:t>
            </a:r>
            <a:r>
              <a:rPr lang="en-US" sz="1900" b="1" i="1" dirty="0">
                <a:solidFill>
                  <a:srgbClr val="C00000"/>
                </a:solidFill>
              </a:rPr>
              <a:t> are from a single country</a:t>
            </a:r>
            <a:r>
              <a:rPr lang="en-US" sz="1900" b="1" i="1" dirty="0" smtClean="0">
                <a:solidFill>
                  <a:srgbClr val="C00000"/>
                </a:solidFill>
              </a:rPr>
              <a:t>.</a:t>
            </a:r>
          </a:p>
          <a:p>
            <a:pPr lvl="8">
              <a:buSzPct val="100000"/>
              <a:buFont typeface="Wingdings" panose="05000000000000000000" pitchFamily="2" charset="2"/>
              <a:buChar char=""/>
            </a:pPr>
            <a:endParaRPr lang="en-US" sz="500" b="1" i="1" dirty="0" smtClean="0">
              <a:solidFill>
                <a:srgbClr val="C00000"/>
              </a:solidFill>
            </a:endParaRPr>
          </a:p>
          <a:p>
            <a:pPr lvl="8">
              <a:buSzPct val="100000"/>
              <a:buFont typeface="Wingdings" panose="05000000000000000000" pitchFamily="2" charset="2"/>
              <a:buChar char=""/>
            </a:pPr>
            <a:r>
              <a:rPr lang="en-US" sz="500" dirty="0"/>
              <a:t>------------------------------------------------------------------------------------------------------------------------------------------------------------------------    </a:t>
            </a:r>
            <a:r>
              <a:rPr lang="en-US" sz="500" dirty="0">
                <a:sym typeface="Wingdings" panose="05000000000000000000" pitchFamily="2" charset="2"/>
              </a:rPr>
              <a:t></a:t>
            </a:r>
            <a:endParaRPr lang="en-US" sz="500" dirty="0"/>
          </a:p>
          <a:p>
            <a:pPr>
              <a:buSzPct val="100000"/>
              <a:buFont typeface="Wingdings" panose="05000000000000000000" pitchFamily="2" charset="2"/>
              <a:buChar char=""/>
            </a:pPr>
            <a:r>
              <a:rPr lang="en-US" sz="1900" dirty="0" smtClean="0"/>
              <a:t>Explicitly </a:t>
            </a:r>
            <a:r>
              <a:rPr lang="en-US" sz="1900" b="1" i="1" dirty="0">
                <a:solidFill>
                  <a:srgbClr val="C00000"/>
                </a:solidFill>
              </a:rPr>
              <a:t>give the Board the authority to approve minor deviations from the rules</a:t>
            </a:r>
            <a:r>
              <a:rPr lang="en-US" sz="1900" dirty="0"/>
              <a:t> for cause</a:t>
            </a:r>
            <a:r>
              <a:rPr lang="en-US" sz="1900" dirty="0" smtClean="0"/>
              <a:t>.</a:t>
            </a:r>
          </a:p>
          <a:p>
            <a:pPr lvl="8">
              <a:buSzPct val="100000"/>
              <a:buFont typeface="Wingdings" panose="05000000000000000000" pitchFamily="2" charset="2"/>
              <a:buChar char=""/>
            </a:pPr>
            <a:endParaRPr lang="en-US" sz="500" dirty="0" smtClean="0"/>
          </a:p>
          <a:p>
            <a:pPr lvl="8">
              <a:buSzPct val="100000"/>
              <a:buFont typeface="Wingdings" panose="05000000000000000000" pitchFamily="2" charset="2"/>
              <a:buChar char=""/>
            </a:pPr>
            <a:r>
              <a:rPr lang="en-US" sz="500" dirty="0"/>
              <a:t>------------------------------------------------------------------------------------------------------------------------------------------------------------------------    </a:t>
            </a:r>
            <a:r>
              <a:rPr lang="en-US" sz="500" dirty="0">
                <a:sym typeface="Wingdings" panose="05000000000000000000" pitchFamily="2" charset="2"/>
              </a:rPr>
              <a:t></a:t>
            </a:r>
            <a:endParaRPr lang="en-US" sz="500" dirty="0"/>
          </a:p>
          <a:p>
            <a:pPr lvl="0">
              <a:buSzPct val="100000"/>
              <a:buFont typeface="Wingdings" panose="05000000000000000000" pitchFamily="2" charset="2"/>
              <a:buChar char=""/>
            </a:pPr>
            <a:r>
              <a:rPr lang="en-US" sz="1900" dirty="0" smtClean="0"/>
              <a:t>Minor edits for clarity/logic/grammatical correctness.</a:t>
            </a:r>
            <a:endParaRPr lang="en-US" sz="1900" dirty="0"/>
          </a:p>
        </p:txBody>
      </p:sp>
    </p:spTree>
    <p:extLst>
      <p:ext uri="{BB962C8B-B14F-4D97-AF65-F5344CB8AC3E}">
        <p14:creationId xmlns:p14="http://schemas.microsoft.com/office/powerpoint/2010/main" val="35555276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60" y="339918"/>
            <a:ext cx="8229600" cy="1066800"/>
          </a:xfrm>
        </p:spPr>
        <p:txBody>
          <a:bodyPr/>
          <a:lstStyle/>
          <a:p>
            <a:r>
              <a:rPr lang="en-US" dirty="0" smtClean="0"/>
              <a:t>Proposed Change 1</a:t>
            </a:r>
            <a:endParaRPr lang="en-US" dirty="0"/>
          </a:p>
        </p:txBody>
      </p:sp>
      <p:sp>
        <p:nvSpPr>
          <p:cNvPr id="3" name="Content Placeholder 2"/>
          <p:cNvSpPr>
            <a:spLocks noGrp="1"/>
          </p:cNvSpPr>
          <p:nvPr>
            <p:ph idx="1"/>
          </p:nvPr>
        </p:nvSpPr>
        <p:spPr>
          <a:xfrm>
            <a:off x="139148" y="1454359"/>
            <a:ext cx="8543675" cy="4324350"/>
          </a:xfrm>
        </p:spPr>
        <p:txBody>
          <a:bodyPr/>
          <a:lstStyle/>
          <a:p>
            <a:pPr lvl="0"/>
            <a:r>
              <a:rPr lang="en-US" b="1" dirty="0"/>
              <a:t>Make automatic the appointment of the international conference organizer to the Board. </a:t>
            </a:r>
            <a:endParaRPr lang="en-US" i="1" dirty="0" smtClean="0"/>
          </a:p>
          <a:p>
            <a:pPr lvl="1"/>
            <a:r>
              <a:rPr lang="en-US" dirty="0" smtClean="0"/>
              <a:t>Currently</a:t>
            </a:r>
            <a:r>
              <a:rPr lang="en-US" dirty="0"/>
              <a:t>, it is an option for the Board, but we have been regularly exercising that option for years, and it seems reasonable to make it a permanent feature.</a:t>
            </a:r>
          </a:p>
          <a:p>
            <a:pPr marL="109537" indent="0">
              <a:buNone/>
            </a:pPr>
            <a:r>
              <a:rPr lang="en-US" b="1" dirty="0"/>
              <a:t>AND</a:t>
            </a:r>
            <a:endParaRPr lang="en-US" dirty="0"/>
          </a:p>
          <a:p>
            <a:pPr lvl="0"/>
            <a:r>
              <a:rPr lang="en-US" b="1" dirty="0"/>
              <a:t>Reduce the number of discretionary appointments to the Board from three</a:t>
            </a:r>
            <a:r>
              <a:rPr lang="en-US" dirty="0"/>
              <a:t> </a:t>
            </a:r>
            <a:r>
              <a:rPr lang="en-US" sz="2400" dirty="0">
                <a:solidFill>
                  <a:schemeClr val="accent2">
                    <a:lumMod val="75000"/>
                  </a:schemeClr>
                </a:solidFill>
              </a:rPr>
              <a:t>(which included the conference organizer) </a:t>
            </a:r>
            <a:r>
              <a:rPr lang="en-US" b="1" dirty="0"/>
              <a:t>to two</a:t>
            </a:r>
            <a:r>
              <a:rPr lang="en-US" dirty="0"/>
              <a:t>, </a:t>
            </a:r>
            <a:r>
              <a:rPr lang="en-US" sz="2400" dirty="0">
                <a:solidFill>
                  <a:schemeClr val="accent2">
                    <a:lumMod val="75000"/>
                  </a:schemeClr>
                </a:solidFill>
              </a:rPr>
              <a:t>specified (as </a:t>
            </a:r>
            <a:r>
              <a:rPr lang="en-US" sz="2400" dirty="0" smtClean="0">
                <a:solidFill>
                  <a:schemeClr val="accent2">
                    <a:lumMod val="75000"/>
                  </a:schemeClr>
                </a:solidFill>
              </a:rPr>
              <a:t>Constitution already states) </a:t>
            </a:r>
            <a:r>
              <a:rPr lang="en-US" sz="2400" dirty="0">
                <a:solidFill>
                  <a:schemeClr val="accent2">
                    <a:lumMod val="75000"/>
                  </a:schemeClr>
                </a:solidFill>
              </a:rPr>
              <a:t>to be Newsletter editor and Website editor</a:t>
            </a:r>
            <a:r>
              <a:rPr lang="en-US" sz="2400" dirty="0" smtClean="0">
                <a:solidFill>
                  <a:schemeClr val="accent2">
                    <a:lumMod val="75000"/>
                  </a:schemeClr>
                </a:solidFill>
              </a:rPr>
              <a:t>.</a:t>
            </a:r>
            <a:endParaRPr lang="en-US" sz="2400" dirty="0">
              <a:solidFill>
                <a:schemeClr val="accent2">
                  <a:lumMod val="75000"/>
                </a:schemeClr>
              </a:solidFill>
            </a:endParaRPr>
          </a:p>
        </p:txBody>
      </p:sp>
    </p:spTree>
    <p:extLst>
      <p:ext uri="{BB962C8B-B14F-4D97-AF65-F5344CB8AC3E}">
        <p14:creationId xmlns:p14="http://schemas.microsoft.com/office/powerpoint/2010/main" val="1142318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72362" y="4031311"/>
            <a:ext cx="2441049" cy="1146923"/>
          </a:xfrm>
          <a:prstGeom prst="rect">
            <a:avLst/>
          </a:prstGeom>
          <a:solidFill>
            <a:srgbClr val="FFFF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81643" y="5507628"/>
            <a:ext cx="8980714" cy="1237227"/>
            <a:chOff x="81643" y="5292949"/>
            <a:chExt cx="8980714" cy="1237227"/>
          </a:xfrm>
        </p:grpSpPr>
        <p:pic>
          <p:nvPicPr>
            <p:cNvPr id="6" name="Picture 5"/>
            <p:cNvPicPr>
              <a:picLocks noChangeAspect="1"/>
            </p:cNvPicPr>
            <p:nvPr/>
          </p:nvPicPr>
          <p:blipFill>
            <a:blip r:embed="rId2"/>
            <a:stretch>
              <a:fillRect/>
            </a:stretch>
          </p:blipFill>
          <p:spPr>
            <a:xfrm>
              <a:off x="81643" y="5292949"/>
              <a:ext cx="8980714" cy="1237227"/>
            </a:xfrm>
            <a:prstGeom prst="rect">
              <a:avLst/>
            </a:prstGeom>
          </p:spPr>
        </p:pic>
        <p:sp>
          <p:nvSpPr>
            <p:cNvPr id="8" name="Rectangle 7"/>
            <p:cNvSpPr/>
            <p:nvPr/>
          </p:nvSpPr>
          <p:spPr>
            <a:xfrm>
              <a:off x="148997" y="5505568"/>
              <a:ext cx="6496731" cy="992796"/>
            </a:xfrm>
            <a:prstGeom prst="rect">
              <a:avLst/>
            </a:prstGeom>
            <a:solidFill>
              <a:srgbClr val="FFFF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148998" y="609222"/>
            <a:ext cx="8859070" cy="2746229"/>
            <a:chOff x="148998" y="609222"/>
            <a:chExt cx="8859070" cy="2746229"/>
          </a:xfrm>
        </p:grpSpPr>
        <p:pic>
          <p:nvPicPr>
            <p:cNvPr id="4" name="Picture 3"/>
            <p:cNvPicPr>
              <a:picLocks noChangeAspect="1"/>
            </p:cNvPicPr>
            <p:nvPr/>
          </p:nvPicPr>
          <p:blipFill>
            <a:blip r:embed="rId3"/>
            <a:stretch>
              <a:fillRect/>
            </a:stretch>
          </p:blipFill>
          <p:spPr>
            <a:xfrm>
              <a:off x="148998" y="609222"/>
              <a:ext cx="8859070" cy="2746229"/>
            </a:xfrm>
            <a:prstGeom prst="rect">
              <a:avLst/>
            </a:prstGeom>
          </p:spPr>
        </p:pic>
        <p:sp>
          <p:nvSpPr>
            <p:cNvPr id="9" name="Rectangle 8"/>
            <p:cNvSpPr/>
            <p:nvPr/>
          </p:nvSpPr>
          <p:spPr>
            <a:xfrm>
              <a:off x="448353" y="2433146"/>
              <a:ext cx="6099403" cy="736730"/>
            </a:xfrm>
            <a:prstGeom prst="rect">
              <a:avLst/>
            </a:prstGeom>
            <a:solidFill>
              <a:srgbClr val="FFFF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148997" y="3733767"/>
            <a:ext cx="8764414" cy="1946717"/>
            <a:chOff x="148997" y="3527039"/>
            <a:chExt cx="8764414" cy="1946717"/>
          </a:xfrm>
        </p:grpSpPr>
        <p:pic>
          <p:nvPicPr>
            <p:cNvPr id="10" name="Picture 9"/>
            <p:cNvPicPr>
              <a:picLocks noChangeAspect="1"/>
            </p:cNvPicPr>
            <p:nvPr/>
          </p:nvPicPr>
          <p:blipFill>
            <a:blip r:embed="rId4"/>
            <a:stretch>
              <a:fillRect/>
            </a:stretch>
          </p:blipFill>
          <p:spPr>
            <a:xfrm>
              <a:off x="188752" y="3527039"/>
              <a:ext cx="8724659" cy="1651195"/>
            </a:xfrm>
            <a:prstGeom prst="rect">
              <a:avLst/>
            </a:prstGeom>
          </p:spPr>
        </p:pic>
        <p:sp>
          <p:nvSpPr>
            <p:cNvPr id="12" name="Rectangle 11"/>
            <p:cNvSpPr/>
            <p:nvPr/>
          </p:nvSpPr>
          <p:spPr>
            <a:xfrm>
              <a:off x="148997" y="4428877"/>
              <a:ext cx="6172290" cy="1044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62819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696819"/>
            <a:ext cx="7772400" cy="1362075"/>
          </a:xfrm>
        </p:spPr>
        <p:txBody>
          <a:bodyPr/>
          <a:lstStyle/>
          <a:p>
            <a:pPr>
              <a:tabLst>
                <a:tab pos="6226175" algn="l"/>
              </a:tabLst>
            </a:pPr>
            <a:r>
              <a:rPr lang="en-US" sz="4400" dirty="0">
                <a:ln w="12700">
                  <a:noFill/>
                </a:ln>
                <a:solidFill>
                  <a:schemeClr val="tx2"/>
                </a:solidFill>
                <a:effectLst/>
              </a:rPr>
              <a:t>Questions or comments on </a:t>
            </a:r>
            <a:r>
              <a:rPr lang="en-US" sz="4400" dirty="0" smtClean="0">
                <a:ln w="12700">
                  <a:noFill/>
                </a:ln>
                <a:solidFill>
                  <a:schemeClr val="tx2"/>
                </a:solidFill>
                <a:effectLst/>
              </a:rPr>
              <a:t>proposed Change 1?</a:t>
            </a:r>
            <a:endParaRPr lang="en-US" sz="4400" dirty="0">
              <a:ln w="12700">
                <a:noFill/>
              </a:ln>
              <a:solidFill>
                <a:schemeClr val="tx2"/>
              </a:solidFill>
              <a:effectLst/>
            </a:endParaRPr>
          </a:p>
        </p:txBody>
      </p:sp>
    </p:spTree>
    <p:extLst>
      <p:ext uri="{BB962C8B-B14F-4D97-AF65-F5344CB8AC3E}">
        <p14:creationId xmlns:p14="http://schemas.microsoft.com/office/powerpoint/2010/main" val="2336346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7">
      <a:dk1>
        <a:sysClr val="windowText" lastClr="000000"/>
      </a:dk1>
      <a:lt1>
        <a:sysClr val="window" lastClr="FFFFFF"/>
      </a:lt1>
      <a:dk2>
        <a:srgbClr val="2F4381"/>
      </a:dk2>
      <a:lt2>
        <a:srgbClr val="DDE9EC"/>
      </a:lt2>
      <a:accent1>
        <a:srgbClr val="727CA3"/>
      </a:accent1>
      <a:accent2>
        <a:srgbClr val="DDAA19"/>
      </a:accent2>
      <a:accent3>
        <a:srgbClr val="D2DA7A"/>
      </a:accent3>
      <a:accent4>
        <a:srgbClr val="9FB8CD"/>
      </a:accent4>
      <a:accent5>
        <a:srgbClr val="B88472"/>
      </a:accent5>
      <a:accent6>
        <a:srgbClr val="8E736A"/>
      </a:accent6>
      <a:hlink>
        <a:srgbClr val="B292CA"/>
      </a:hlink>
      <a:folHlink>
        <a:srgbClr val="6B56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Urban">
  <a:themeElements>
    <a:clrScheme name="Custom 7">
      <a:dk1>
        <a:sysClr val="windowText" lastClr="000000"/>
      </a:dk1>
      <a:lt1>
        <a:sysClr val="window" lastClr="FFFFFF"/>
      </a:lt1>
      <a:dk2>
        <a:srgbClr val="2F4381"/>
      </a:dk2>
      <a:lt2>
        <a:srgbClr val="DDE9EC"/>
      </a:lt2>
      <a:accent1>
        <a:srgbClr val="727CA3"/>
      </a:accent1>
      <a:accent2>
        <a:srgbClr val="DDAA19"/>
      </a:accent2>
      <a:accent3>
        <a:srgbClr val="D2DA7A"/>
      </a:accent3>
      <a:accent4>
        <a:srgbClr val="9FB8CD"/>
      </a:accent4>
      <a:accent5>
        <a:srgbClr val="B88472"/>
      </a:accent5>
      <a:accent6>
        <a:srgbClr val="8E736A"/>
      </a:accent6>
      <a:hlink>
        <a:srgbClr val="B292CA"/>
      </a:hlink>
      <a:folHlink>
        <a:srgbClr val="6B56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2_Urban">
  <a:themeElements>
    <a:clrScheme name="Custom 7">
      <a:dk1>
        <a:sysClr val="windowText" lastClr="000000"/>
      </a:dk1>
      <a:lt1>
        <a:sysClr val="window" lastClr="FFFFFF"/>
      </a:lt1>
      <a:dk2>
        <a:srgbClr val="2F4381"/>
      </a:dk2>
      <a:lt2>
        <a:srgbClr val="DDE9EC"/>
      </a:lt2>
      <a:accent1>
        <a:srgbClr val="727CA3"/>
      </a:accent1>
      <a:accent2>
        <a:srgbClr val="DDAA19"/>
      </a:accent2>
      <a:accent3>
        <a:srgbClr val="D2DA7A"/>
      </a:accent3>
      <a:accent4>
        <a:srgbClr val="9FB8CD"/>
      </a:accent4>
      <a:accent5>
        <a:srgbClr val="B88472"/>
      </a:accent5>
      <a:accent6>
        <a:srgbClr val="8E736A"/>
      </a:accent6>
      <a:hlink>
        <a:srgbClr val="B292CA"/>
      </a:hlink>
      <a:folHlink>
        <a:srgbClr val="6B56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ICT &amp; intercity travel - Future Interstate Study Committee - abridged</Template>
  <TotalTime>5235</TotalTime>
  <Words>1320</Words>
  <Application>Microsoft Office PowerPoint</Application>
  <PresentationFormat>On-screen Show (4:3)</PresentationFormat>
  <Paragraphs>168</Paragraphs>
  <Slides>21</Slides>
  <Notes>3</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21</vt:i4>
      </vt:variant>
    </vt:vector>
  </HeadingPairs>
  <TitlesOfParts>
    <vt:vector size="32" baseType="lpstr">
      <vt:lpstr>Arial</vt:lpstr>
      <vt:lpstr>Calibri</vt:lpstr>
      <vt:lpstr>Georgia</vt:lpstr>
      <vt:lpstr>Tahoma</vt:lpstr>
      <vt:lpstr>Trebuchet MS</vt:lpstr>
      <vt:lpstr>Wingdings</vt:lpstr>
      <vt:lpstr>Wingdings 2</vt:lpstr>
      <vt:lpstr>Urban</vt:lpstr>
      <vt:lpstr>Office Theme</vt:lpstr>
      <vt:lpstr>1_Urban</vt:lpstr>
      <vt:lpstr>2_Urban</vt:lpstr>
      <vt:lpstr>IATBR webinar to discuss proposed changes to the Constitution </vt:lpstr>
      <vt:lpstr>Plan for the meeting</vt:lpstr>
      <vt:lpstr>Background (1)</vt:lpstr>
      <vt:lpstr>Background (2)</vt:lpstr>
      <vt:lpstr>Questions or comments on background?</vt:lpstr>
      <vt:lpstr>Overview of the proposed changes</vt:lpstr>
      <vt:lpstr>Proposed Change 1</vt:lpstr>
      <vt:lpstr>PowerPoint Presentation</vt:lpstr>
      <vt:lpstr>Questions or comments on proposed Change 1?</vt:lpstr>
      <vt:lpstr>Proposed Change 2</vt:lpstr>
      <vt:lpstr>Questions or comments on proposed Change 2?</vt:lpstr>
      <vt:lpstr>Proposed Change 3</vt:lpstr>
      <vt:lpstr>Geographic distribution of IATBR members</vt:lpstr>
      <vt:lpstr>PowerPoint Presentation</vt:lpstr>
      <vt:lpstr>Questions or comments on proposed Change 3?</vt:lpstr>
      <vt:lpstr>Proposed Change 4</vt:lpstr>
      <vt:lpstr>PowerPoint Presentation</vt:lpstr>
      <vt:lpstr>Questions or comments on proposed Change 4?</vt:lpstr>
      <vt:lpstr>Proposed Change 5</vt:lpstr>
      <vt:lpstr>Questions or comments on proposed Change 5?</vt:lpstr>
      <vt:lpstr>Any other questions / comments? (Can send to apinjari@usf.edu, cc patmokh@gatech.edu)  Thanks for your time and consideration, and please vote!  Meeting adjourned!</vt:lpstr>
    </vt:vector>
  </TitlesOfParts>
  <Company>Georgia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IATBR meeting</dc:title>
  <dc:creator>Mokhtarian, Patricia L</dc:creator>
  <cp:lastModifiedBy>Mokhtarian, Patricia L</cp:lastModifiedBy>
  <cp:revision>81</cp:revision>
  <dcterms:created xsi:type="dcterms:W3CDTF">2017-01-05T22:22:51Z</dcterms:created>
  <dcterms:modified xsi:type="dcterms:W3CDTF">2017-09-04T18:20:41Z</dcterms:modified>
</cp:coreProperties>
</file>